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51488E-3D22-48C4-8AB9-F321B677EC71}" v="746" dt="2022-03-30T22:52:35.3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93" d="100"/>
          <a:sy n="93" d="100"/>
        </p:scale>
        <p:origin x="9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420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suário Convidado" userId="4d25d4568d316a6f" providerId="Windows Live" clId="Web-{E351488E-3D22-48C4-8AB9-F321B677EC71}"/>
    <pc:docChg chg="addSld modSld">
      <pc:chgData name="Usuário Convidado" userId="4d25d4568d316a6f" providerId="Windows Live" clId="Web-{E351488E-3D22-48C4-8AB9-F321B677EC71}" dt="2022-03-30T22:52:35.372" v="741" actId="14100"/>
      <pc:docMkLst>
        <pc:docMk/>
      </pc:docMkLst>
      <pc:sldChg chg="modSp">
        <pc:chgData name="Usuário Convidado" userId="4d25d4568d316a6f" providerId="Windows Live" clId="Web-{E351488E-3D22-48C4-8AB9-F321B677EC71}" dt="2022-03-30T22:08:01.731" v="76" actId="14100"/>
        <pc:sldMkLst>
          <pc:docMk/>
          <pc:sldMk cId="1627197603" sldId="256"/>
        </pc:sldMkLst>
        <pc:spChg chg="mod">
          <ac:chgData name="Usuário Convidado" userId="4d25d4568d316a6f" providerId="Windows Live" clId="Web-{E351488E-3D22-48C4-8AB9-F321B677EC71}" dt="2022-03-30T22:06:20.323" v="17" actId="20577"/>
          <ac:spMkLst>
            <pc:docMk/>
            <pc:sldMk cId="1627197603" sldId="256"/>
            <ac:spMk id="2" creationId="{00000000-0000-0000-0000-000000000000}"/>
          </ac:spMkLst>
        </pc:spChg>
        <pc:spChg chg="mod">
          <ac:chgData name="Usuário Convidado" userId="4d25d4568d316a6f" providerId="Windows Live" clId="Web-{E351488E-3D22-48C4-8AB9-F321B677EC71}" dt="2022-03-30T22:08:01.731" v="76" actId="14100"/>
          <ac:spMkLst>
            <pc:docMk/>
            <pc:sldMk cId="1627197603" sldId="256"/>
            <ac:spMk id="3" creationId="{00000000-0000-0000-0000-000000000000}"/>
          </ac:spMkLst>
        </pc:spChg>
      </pc:sldChg>
      <pc:sldChg chg="addSp delSp modSp new mod setBg">
        <pc:chgData name="Usuário Convidado" userId="4d25d4568d316a6f" providerId="Windows Live" clId="Web-{E351488E-3D22-48C4-8AB9-F321B677EC71}" dt="2022-03-30T22:26:34.969" v="410" actId="20577"/>
        <pc:sldMkLst>
          <pc:docMk/>
          <pc:sldMk cId="475340623" sldId="257"/>
        </pc:sldMkLst>
        <pc:spChg chg="mod">
          <ac:chgData name="Usuário Convidado" userId="4d25d4568d316a6f" providerId="Windows Live" clId="Web-{E351488E-3D22-48C4-8AB9-F321B677EC71}" dt="2022-03-30T22:21:44.449" v="308" actId="20577"/>
          <ac:spMkLst>
            <pc:docMk/>
            <pc:sldMk cId="475340623" sldId="257"/>
            <ac:spMk id="2" creationId="{121C913B-B3EC-C049-D4ED-F7BFA234AE2E}"/>
          </ac:spMkLst>
        </pc:spChg>
        <pc:spChg chg="mod">
          <ac:chgData name="Usuário Convidado" userId="4d25d4568d316a6f" providerId="Windows Live" clId="Web-{E351488E-3D22-48C4-8AB9-F321B677EC71}" dt="2022-03-30T22:26:34.969" v="410" actId="20577"/>
          <ac:spMkLst>
            <pc:docMk/>
            <pc:sldMk cId="475340623" sldId="257"/>
            <ac:spMk id="3" creationId="{1A4FC6DB-F2D2-0C12-5128-DE1C0A61DD55}"/>
          </ac:spMkLst>
        </pc:spChg>
        <pc:spChg chg="add del">
          <ac:chgData name="Usuário Convidado" userId="4d25d4568d316a6f" providerId="Windows Live" clId="Web-{E351488E-3D22-48C4-8AB9-F321B677EC71}" dt="2022-03-30T22:09:50.655" v="96"/>
          <ac:spMkLst>
            <pc:docMk/>
            <pc:sldMk cId="475340623" sldId="257"/>
            <ac:spMk id="4" creationId="{AEBBB374-5DBC-B5E0-C921-465A6A50E7C2}"/>
          </ac:spMkLst>
        </pc:spChg>
        <pc:spChg chg="add del mod">
          <ac:chgData name="Usuário Convidado" userId="4d25d4568d316a6f" providerId="Windows Live" clId="Web-{E351488E-3D22-48C4-8AB9-F321B677EC71}" dt="2022-03-30T22:23:11.185" v="371"/>
          <ac:spMkLst>
            <pc:docMk/>
            <pc:sldMk cId="475340623" sldId="257"/>
            <ac:spMk id="5" creationId="{81C16286-B3B4-D427-A600-8F1A4CB8C76C}"/>
          </ac:spMkLst>
        </pc:spChg>
        <pc:spChg chg="add del">
          <ac:chgData name="Usuário Convidado" userId="4d25d4568d316a6f" providerId="Windows Live" clId="Web-{E351488E-3D22-48C4-8AB9-F321B677EC71}" dt="2022-03-30T22:10:52.094" v="113"/>
          <ac:spMkLst>
            <pc:docMk/>
            <pc:sldMk cId="475340623" sldId="257"/>
            <ac:spMk id="7" creationId="{3A8C6BC2-E9E2-4780-8A41-064073CD436B}"/>
          </ac:spMkLst>
        </pc:spChg>
        <pc:spChg chg="add del">
          <ac:chgData name="Usuário Convidado" userId="4d25d4568d316a6f" providerId="Windows Live" clId="Web-{E351488E-3D22-48C4-8AB9-F321B677EC71}" dt="2022-03-30T22:10:52.094" v="113"/>
          <ac:spMkLst>
            <pc:docMk/>
            <pc:sldMk cId="475340623" sldId="257"/>
            <ac:spMk id="8" creationId="{E70450CF-22E9-4B1D-B146-30FEE770C400}"/>
          </ac:spMkLst>
        </pc:spChg>
        <pc:spChg chg="add del">
          <ac:chgData name="Usuário Convidado" userId="4d25d4568d316a6f" providerId="Windows Live" clId="Web-{E351488E-3D22-48C4-8AB9-F321B677EC71}" dt="2022-03-30T22:10:52.094" v="113"/>
          <ac:spMkLst>
            <pc:docMk/>
            <pc:sldMk cId="475340623" sldId="257"/>
            <ac:spMk id="9" creationId="{80238079-1F65-476A-BC6C-F2D3BD2683BA}"/>
          </ac:spMkLst>
        </pc:spChg>
        <pc:spChg chg="add del">
          <ac:chgData name="Usuário Convidado" userId="4d25d4568d316a6f" providerId="Windows Live" clId="Web-{E351488E-3D22-48C4-8AB9-F321B677EC71}" dt="2022-03-30T22:09:23.327" v="86"/>
          <ac:spMkLst>
            <pc:docMk/>
            <pc:sldMk cId="475340623" sldId="257"/>
            <ac:spMk id="10" creationId="{3A8C6BC2-E9E2-4780-8A41-064073CD436B}"/>
          </ac:spMkLst>
        </pc:spChg>
        <pc:spChg chg="add del">
          <ac:chgData name="Usuário Convidado" userId="4d25d4568d316a6f" providerId="Windows Live" clId="Web-{E351488E-3D22-48C4-8AB9-F321B677EC71}" dt="2022-03-30T22:10:52.094" v="113"/>
          <ac:spMkLst>
            <pc:docMk/>
            <pc:sldMk cId="475340623" sldId="257"/>
            <ac:spMk id="11" creationId="{3740C935-D2D3-4F63-A4DA-CD768BB3F409}"/>
          </ac:spMkLst>
        </pc:spChg>
        <pc:spChg chg="add del">
          <ac:chgData name="Usuário Convidado" userId="4d25d4568d316a6f" providerId="Windows Live" clId="Web-{E351488E-3D22-48C4-8AB9-F321B677EC71}" dt="2022-03-30T22:09:23.327" v="86"/>
          <ac:spMkLst>
            <pc:docMk/>
            <pc:sldMk cId="475340623" sldId="257"/>
            <ac:spMk id="12" creationId="{E70450CF-22E9-4B1D-B146-30FEE770C400}"/>
          </ac:spMkLst>
        </pc:spChg>
        <pc:spChg chg="add del">
          <ac:chgData name="Usuário Convidado" userId="4d25d4568d316a6f" providerId="Windows Live" clId="Web-{E351488E-3D22-48C4-8AB9-F321B677EC71}" dt="2022-03-30T22:09:23.327" v="86"/>
          <ac:spMkLst>
            <pc:docMk/>
            <pc:sldMk cId="475340623" sldId="257"/>
            <ac:spMk id="14" creationId="{80238079-1F65-476A-BC6C-F2D3BD2683BA}"/>
          </ac:spMkLst>
        </pc:spChg>
        <pc:spChg chg="add del">
          <ac:chgData name="Usuário Convidado" userId="4d25d4568d316a6f" providerId="Windows Live" clId="Web-{E351488E-3D22-48C4-8AB9-F321B677EC71}" dt="2022-03-30T22:10:52.094" v="113"/>
          <ac:spMkLst>
            <pc:docMk/>
            <pc:sldMk cId="475340623" sldId="257"/>
            <ac:spMk id="15" creationId="{5472113B-41FA-450E-B533-F51733045F2A}"/>
          </ac:spMkLst>
        </pc:spChg>
        <pc:spChg chg="add del">
          <ac:chgData name="Usuário Convidado" userId="4d25d4568d316a6f" providerId="Windows Live" clId="Web-{E351488E-3D22-48C4-8AB9-F321B677EC71}" dt="2022-03-30T22:09:23.327" v="86"/>
          <ac:spMkLst>
            <pc:docMk/>
            <pc:sldMk cId="475340623" sldId="257"/>
            <ac:spMk id="16" creationId="{3740C935-D2D3-4F63-A4DA-CD768BB3F409}"/>
          </ac:spMkLst>
        </pc:spChg>
        <pc:spChg chg="add del">
          <ac:chgData name="Usuário Convidado" userId="4d25d4568d316a6f" providerId="Windows Live" clId="Web-{E351488E-3D22-48C4-8AB9-F321B677EC71}" dt="2022-03-30T22:10:52.094" v="113"/>
          <ac:spMkLst>
            <pc:docMk/>
            <pc:sldMk cId="475340623" sldId="257"/>
            <ac:spMk id="17" creationId="{3CB5E9E0-7C44-46B5-B3E8-E62887B31117}"/>
          </ac:spMkLst>
        </pc:spChg>
        <pc:spChg chg="add del">
          <ac:chgData name="Usuário Convidado" userId="4d25d4568d316a6f" providerId="Windows Live" clId="Web-{E351488E-3D22-48C4-8AB9-F321B677EC71}" dt="2022-03-30T22:10:52.094" v="113"/>
          <ac:spMkLst>
            <pc:docMk/>
            <pc:sldMk cId="475340623" sldId="257"/>
            <ac:spMk id="22" creationId="{1EF88855-34D7-45DF-9DB8-682E4A3586D2}"/>
          </ac:spMkLst>
        </pc:spChg>
        <pc:spChg chg="add del">
          <ac:chgData name="Usuário Convidado" userId="4d25d4568d316a6f" providerId="Windows Live" clId="Web-{E351488E-3D22-48C4-8AB9-F321B677EC71}" dt="2022-03-30T22:09:23.327" v="86"/>
          <ac:spMkLst>
            <pc:docMk/>
            <pc:sldMk cId="475340623" sldId="257"/>
            <ac:spMk id="23" creationId="{5472113B-41FA-450E-B533-F51733045F2A}"/>
          </ac:spMkLst>
        </pc:spChg>
        <pc:spChg chg="add del">
          <ac:chgData name="Usuário Convidado" userId="4d25d4568d316a6f" providerId="Windows Live" clId="Web-{E351488E-3D22-48C4-8AB9-F321B677EC71}" dt="2022-03-30T22:09:23.327" v="86"/>
          <ac:spMkLst>
            <pc:docMk/>
            <pc:sldMk cId="475340623" sldId="257"/>
            <ac:spMk id="25" creationId="{3CB5E9E0-7C44-46B5-B3E8-E62887B31117}"/>
          </ac:spMkLst>
        </pc:spChg>
        <pc:spChg chg="add del">
          <ac:chgData name="Usuário Convidado" userId="4d25d4568d316a6f" providerId="Windows Live" clId="Web-{E351488E-3D22-48C4-8AB9-F321B677EC71}" dt="2022-03-30T22:09:23.327" v="86"/>
          <ac:spMkLst>
            <pc:docMk/>
            <pc:sldMk cId="475340623" sldId="257"/>
            <ac:spMk id="27" creationId="{1EF88855-34D7-45DF-9DB8-682E4A3586D2}"/>
          </ac:spMkLst>
        </pc:spChg>
        <pc:spChg chg="add del">
          <ac:chgData name="Usuário Convidado" userId="4d25d4568d316a6f" providerId="Windows Live" clId="Web-{E351488E-3D22-48C4-8AB9-F321B677EC71}" dt="2022-03-30T22:12:19.095" v="139"/>
          <ac:spMkLst>
            <pc:docMk/>
            <pc:sldMk cId="475340623" sldId="257"/>
            <ac:spMk id="30" creationId="{B32F73EB-B46F-4F77-B3DC-7C374906F3B4}"/>
          </ac:spMkLst>
        </pc:spChg>
        <pc:spChg chg="add del">
          <ac:chgData name="Usuário Convidado" userId="4d25d4568d316a6f" providerId="Windows Live" clId="Web-{E351488E-3D22-48C4-8AB9-F321B677EC71}" dt="2022-03-30T22:12:19.095" v="139"/>
          <ac:spMkLst>
            <pc:docMk/>
            <pc:sldMk cId="475340623" sldId="257"/>
            <ac:spMk id="35" creationId="{ADDB10B3-CF45-4294-8994-0E8AD1FC6ECB}"/>
          </ac:spMkLst>
        </pc:spChg>
        <pc:spChg chg="add del">
          <ac:chgData name="Usuário Convidado" userId="4d25d4568d316a6f" providerId="Windows Live" clId="Web-{E351488E-3D22-48C4-8AB9-F321B677EC71}" dt="2022-03-30T22:12:19.095" v="139"/>
          <ac:spMkLst>
            <pc:docMk/>
            <pc:sldMk cId="475340623" sldId="257"/>
            <ac:spMk id="37" creationId="{5145417F-1D1B-48A7-B4DA-BAD73B02C815}"/>
          </ac:spMkLst>
        </pc:spChg>
        <pc:spChg chg="add del">
          <ac:chgData name="Usuário Convidado" userId="4d25d4568d316a6f" providerId="Windows Live" clId="Web-{E351488E-3D22-48C4-8AB9-F321B677EC71}" dt="2022-03-30T22:12:19.095" v="139"/>
          <ac:spMkLst>
            <pc:docMk/>
            <pc:sldMk cId="475340623" sldId="257"/>
            <ac:spMk id="39" creationId="{13CF9D9F-1672-4D0C-934E-CD9EE1BE54BA}"/>
          </ac:spMkLst>
        </pc:spChg>
        <pc:spChg chg="add del">
          <ac:chgData name="Usuário Convidado" userId="4d25d4568d316a6f" providerId="Windows Live" clId="Web-{E351488E-3D22-48C4-8AB9-F321B677EC71}" dt="2022-03-30T22:12:19.095" v="139"/>
          <ac:spMkLst>
            <pc:docMk/>
            <pc:sldMk cId="475340623" sldId="257"/>
            <ac:spMk id="46" creationId="{B645BD8A-B13F-463A-9101-4FB883F064BD}"/>
          </ac:spMkLst>
        </pc:spChg>
        <pc:spChg chg="add del">
          <ac:chgData name="Usuário Convidado" userId="4d25d4568d316a6f" providerId="Windows Live" clId="Web-{E351488E-3D22-48C4-8AB9-F321B677EC71}" dt="2022-03-30T22:12:19.095" v="139"/>
          <ac:spMkLst>
            <pc:docMk/>
            <pc:sldMk cId="475340623" sldId="257"/>
            <ac:spMk id="48" creationId="{4B934719-2D81-443B-8FB8-9CA4FFF2EBDE}"/>
          </ac:spMkLst>
        </pc:spChg>
        <pc:spChg chg="add">
          <ac:chgData name="Usuário Convidado" userId="4d25d4568d316a6f" providerId="Windows Live" clId="Web-{E351488E-3D22-48C4-8AB9-F321B677EC71}" dt="2022-03-30T22:12:19.095" v="139"/>
          <ac:spMkLst>
            <pc:docMk/>
            <pc:sldMk cId="475340623" sldId="257"/>
            <ac:spMk id="55" creationId="{ED15573D-0E45-4691-B525-471152EC18CD}"/>
          </ac:spMkLst>
        </pc:spChg>
        <pc:spChg chg="add">
          <ac:chgData name="Usuário Convidado" userId="4d25d4568d316a6f" providerId="Windows Live" clId="Web-{E351488E-3D22-48C4-8AB9-F321B677EC71}" dt="2022-03-30T22:12:19.095" v="139"/>
          <ac:spMkLst>
            <pc:docMk/>
            <pc:sldMk cId="475340623" sldId="257"/>
            <ac:spMk id="57" creationId="{9E448559-19A4-4252-8C27-54C1DA906F8A}"/>
          </ac:spMkLst>
        </pc:spChg>
        <pc:grpChg chg="add del">
          <ac:chgData name="Usuário Convidado" userId="4d25d4568d316a6f" providerId="Windows Live" clId="Web-{E351488E-3D22-48C4-8AB9-F321B677EC71}" dt="2022-03-30T22:10:52.094" v="113"/>
          <ac:grpSpMkLst>
            <pc:docMk/>
            <pc:sldMk cId="475340623" sldId="257"/>
            <ac:grpSpMk id="13" creationId="{BE8D8045-0F80-4964-B591-0D599AB42DAF}"/>
          </ac:grpSpMkLst>
        </pc:grpChg>
        <pc:grpChg chg="add del">
          <ac:chgData name="Usuário Convidado" userId="4d25d4568d316a6f" providerId="Windows Live" clId="Web-{E351488E-3D22-48C4-8AB9-F321B677EC71}" dt="2022-03-30T22:09:23.327" v="86"/>
          <ac:grpSpMkLst>
            <pc:docMk/>
            <pc:sldMk cId="475340623" sldId="257"/>
            <ac:grpSpMk id="18" creationId="{BE8D8045-0F80-4964-B591-0D599AB42DAF}"/>
          </ac:grpSpMkLst>
        </pc:grpChg>
        <pc:grpChg chg="add del">
          <ac:chgData name="Usuário Convidado" userId="4d25d4568d316a6f" providerId="Windows Live" clId="Web-{E351488E-3D22-48C4-8AB9-F321B677EC71}" dt="2022-03-30T22:12:19.095" v="139"/>
          <ac:grpSpMkLst>
            <pc:docMk/>
            <pc:sldMk cId="475340623" sldId="257"/>
            <ac:grpSpMk id="41" creationId="{1558C702-CA14-4264-B8FC-A5120F75DE0A}"/>
          </ac:grpSpMkLst>
        </pc:grpChg>
        <pc:cxnChg chg="add del">
          <ac:chgData name="Usuário Convidado" userId="4d25d4568d316a6f" providerId="Windows Live" clId="Web-{E351488E-3D22-48C4-8AB9-F321B677EC71}" dt="2022-03-30T22:10:52.094" v="113"/>
          <ac:cxnSpMkLst>
            <pc:docMk/>
            <pc:sldMk cId="475340623" sldId="257"/>
            <ac:cxnSpMk id="24" creationId="{BC6981A1-6AD0-44A6-84F4-420410F3B2A7}"/>
          </ac:cxnSpMkLst>
        </pc:cxnChg>
        <pc:cxnChg chg="add del">
          <ac:chgData name="Usuário Convidado" userId="4d25d4568d316a6f" providerId="Windows Live" clId="Web-{E351488E-3D22-48C4-8AB9-F321B677EC71}" dt="2022-03-30T22:10:52.094" v="113"/>
          <ac:cxnSpMkLst>
            <pc:docMk/>
            <pc:sldMk cId="475340623" sldId="257"/>
            <ac:cxnSpMk id="26" creationId="{CD9FF0FB-30CE-40B4-B3F2-A565E71CE2D9}"/>
          </ac:cxnSpMkLst>
        </pc:cxnChg>
        <pc:cxnChg chg="add del">
          <ac:chgData name="Usuário Convidado" userId="4d25d4568d316a6f" providerId="Windows Live" clId="Web-{E351488E-3D22-48C4-8AB9-F321B677EC71}" dt="2022-03-30T22:10:52.094" v="113"/>
          <ac:cxnSpMkLst>
            <pc:docMk/>
            <pc:sldMk cId="475340623" sldId="257"/>
            <ac:cxnSpMk id="28" creationId="{C7216A06-7EF2-4C72-8D1E-8959D3EBC14B}"/>
          </ac:cxnSpMkLst>
        </pc:cxnChg>
        <pc:cxnChg chg="add del">
          <ac:chgData name="Usuário Convidado" userId="4d25d4568d316a6f" providerId="Windows Live" clId="Web-{E351488E-3D22-48C4-8AB9-F321B677EC71}" dt="2022-03-30T22:09:23.327" v="86"/>
          <ac:cxnSpMkLst>
            <pc:docMk/>
            <pc:sldMk cId="475340623" sldId="257"/>
            <ac:cxnSpMk id="29" creationId="{BC6981A1-6AD0-44A6-84F4-420410F3B2A7}"/>
          </ac:cxnSpMkLst>
        </pc:cxnChg>
        <pc:cxnChg chg="add del">
          <ac:chgData name="Usuário Convidado" userId="4d25d4568d316a6f" providerId="Windows Live" clId="Web-{E351488E-3D22-48C4-8AB9-F321B677EC71}" dt="2022-03-30T22:09:23.327" v="86"/>
          <ac:cxnSpMkLst>
            <pc:docMk/>
            <pc:sldMk cId="475340623" sldId="257"/>
            <ac:cxnSpMk id="31" creationId="{CD9FF0FB-30CE-40B4-B3F2-A565E71CE2D9}"/>
          </ac:cxnSpMkLst>
        </pc:cxnChg>
        <pc:cxnChg chg="add del">
          <ac:chgData name="Usuário Convidado" userId="4d25d4568d316a6f" providerId="Windows Live" clId="Web-{E351488E-3D22-48C4-8AB9-F321B677EC71}" dt="2022-03-30T22:09:23.327" v="86"/>
          <ac:cxnSpMkLst>
            <pc:docMk/>
            <pc:sldMk cId="475340623" sldId="257"/>
            <ac:cxnSpMk id="33" creationId="{C7216A06-7EF2-4C72-8D1E-8959D3EBC14B}"/>
          </ac:cxnSpMkLst>
        </pc:cxnChg>
        <pc:cxnChg chg="add del">
          <ac:chgData name="Usuário Convidado" userId="4d25d4568d316a6f" providerId="Windows Live" clId="Web-{E351488E-3D22-48C4-8AB9-F321B677EC71}" dt="2022-03-30T22:12:19.095" v="139"/>
          <ac:cxnSpMkLst>
            <pc:docMk/>
            <pc:sldMk cId="475340623" sldId="257"/>
            <ac:cxnSpMk id="50" creationId="{B29CC623-FD26-47FD-9E70-44325D453EF1}"/>
          </ac:cxnSpMkLst>
        </pc:cxnChg>
      </pc:sldChg>
      <pc:sldChg chg="addSp delSp modSp new mod setBg">
        <pc:chgData name="Usuário Convidado" userId="4d25d4568d316a6f" providerId="Windows Live" clId="Web-{E351488E-3D22-48C4-8AB9-F321B677EC71}" dt="2022-03-30T22:49:39.806" v="697" actId="20577"/>
        <pc:sldMkLst>
          <pc:docMk/>
          <pc:sldMk cId="999583527" sldId="258"/>
        </pc:sldMkLst>
        <pc:spChg chg="mod">
          <ac:chgData name="Usuário Convidado" userId="4d25d4568d316a6f" providerId="Windows Live" clId="Web-{E351488E-3D22-48C4-8AB9-F321B677EC71}" dt="2022-03-30T22:49:39.806" v="697" actId="20577"/>
          <ac:spMkLst>
            <pc:docMk/>
            <pc:sldMk cId="999583527" sldId="258"/>
            <ac:spMk id="2" creationId="{472C9546-C6A8-126F-F8E9-30FB5139943C}"/>
          </ac:spMkLst>
        </pc:spChg>
        <pc:spChg chg="add del">
          <ac:chgData name="Usuário Convidado" userId="4d25d4568d316a6f" providerId="Windows Live" clId="Web-{E351488E-3D22-48C4-8AB9-F321B677EC71}" dt="2022-03-30T22:27:46.268" v="414"/>
          <ac:spMkLst>
            <pc:docMk/>
            <pc:sldMk cId="999583527" sldId="258"/>
            <ac:spMk id="3" creationId="{521DB1C7-6FCA-23E7-D6C3-9FC8BED09F17}"/>
          </ac:spMkLst>
        </pc:spChg>
        <pc:spChg chg="mod ord">
          <ac:chgData name="Usuário Convidado" userId="4d25d4568d316a6f" providerId="Windows Live" clId="Web-{E351488E-3D22-48C4-8AB9-F321B677EC71}" dt="2022-03-30T22:49:35.400" v="671"/>
          <ac:spMkLst>
            <pc:docMk/>
            <pc:sldMk cId="999583527" sldId="258"/>
            <ac:spMk id="4" creationId="{52BE6457-00C5-BD7C-666B-33CB008D48EA}"/>
          </ac:spMkLst>
        </pc:spChg>
        <pc:spChg chg="add del">
          <ac:chgData name="Usuário Convidado" userId="4d25d4568d316a6f" providerId="Windows Live" clId="Web-{E351488E-3D22-48C4-8AB9-F321B677EC71}" dt="2022-03-30T22:27:46.252" v="413"/>
          <ac:spMkLst>
            <pc:docMk/>
            <pc:sldMk cId="999583527" sldId="258"/>
            <ac:spMk id="9" creationId="{A0D70C8A-A50E-4B41-86A2-E2F85581247D}"/>
          </ac:spMkLst>
        </pc:spChg>
        <pc:spChg chg="add del">
          <ac:chgData name="Usuário Convidado" userId="4d25d4568d316a6f" providerId="Windows Live" clId="Web-{E351488E-3D22-48C4-8AB9-F321B677EC71}" dt="2022-03-30T22:27:46.252" v="413"/>
          <ac:spMkLst>
            <pc:docMk/>
            <pc:sldMk cId="999583527" sldId="258"/>
            <ac:spMk id="11" creationId="{3E25BDA2-3F4D-4B38-90E7-989465ECDDCF}"/>
          </ac:spMkLst>
        </pc:spChg>
        <pc:spChg chg="add del">
          <ac:chgData name="Usuário Convidado" userId="4d25d4568d316a6f" providerId="Windows Live" clId="Web-{E351488E-3D22-48C4-8AB9-F321B677EC71}" dt="2022-03-30T22:27:46.252" v="413"/>
          <ac:spMkLst>
            <pc:docMk/>
            <pc:sldMk cId="999583527" sldId="258"/>
            <ac:spMk id="13" creationId="{F65EEA05-AD42-442F-B6C6-CB9FC289426E}"/>
          </ac:spMkLst>
        </pc:spChg>
        <pc:spChg chg="add del">
          <ac:chgData name="Usuário Convidado" userId="4d25d4568d316a6f" providerId="Windows Live" clId="Web-{E351488E-3D22-48C4-8AB9-F321B677EC71}" dt="2022-03-30T22:27:46.252" v="413"/>
          <ac:spMkLst>
            <pc:docMk/>
            <pc:sldMk cId="999583527" sldId="258"/>
            <ac:spMk id="15" creationId="{BC96869A-A70D-42F7-876F-605CB1718F20}"/>
          </ac:spMkLst>
        </pc:spChg>
        <pc:spChg chg="add del">
          <ac:chgData name="Usuário Convidado" userId="4d25d4568d316a6f" providerId="Windows Live" clId="Web-{E351488E-3D22-48C4-8AB9-F321B677EC71}" dt="2022-03-30T22:27:46.252" v="413"/>
          <ac:spMkLst>
            <pc:docMk/>
            <pc:sldMk cId="999583527" sldId="258"/>
            <ac:spMk id="17" creationId="{6CD407CC-EF5C-486F-9A14-7F681F986D17}"/>
          </ac:spMkLst>
        </pc:spChg>
        <pc:spChg chg="add del">
          <ac:chgData name="Usuário Convidado" userId="4d25d4568d316a6f" providerId="Windows Live" clId="Web-{E351488E-3D22-48C4-8AB9-F321B677EC71}" dt="2022-03-30T22:35:26.838" v="504"/>
          <ac:spMkLst>
            <pc:docMk/>
            <pc:sldMk cId="999583527" sldId="258"/>
            <ac:spMk id="21" creationId="{A0D70C8A-A50E-4B41-86A2-E2F85581247D}"/>
          </ac:spMkLst>
        </pc:spChg>
        <pc:spChg chg="add del">
          <ac:chgData name="Usuário Convidado" userId="4d25d4568d316a6f" providerId="Windows Live" clId="Web-{E351488E-3D22-48C4-8AB9-F321B677EC71}" dt="2022-03-30T22:35:26.838" v="504"/>
          <ac:spMkLst>
            <pc:docMk/>
            <pc:sldMk cId="999583527" sldId="258"/>
            <ac:spMk id="22" creationId="{3E340A62-2AB4-4600-96C6-0B60B6E9654F}"/>
          </ac:spMkLst>
        </pc:spChg>
        <pc:spChg chg="add del">
          <ac:chgData name="Usuário Convidado" userId="4d25d4568d316a6f" providerId="Windows Live" clId="Web-{E351488E-3D22-48C4-8AB9-F321B677EC71}" dt="2022-03-30T22:35:26.838" v="504"/>
          <ac:spMkLst>
            <pc:docMk/>
            <pc:sldMk cId="999583527" sldId="258"/>
            <ac:spMk id="23" creationId="{BDC681C0-91A4-49F5-8158-CF3ECB854C23}"/>
          </ac:spMkLst>
        </pc:spChg>
        <pc:spChg chg="add del">
          <ac:chgData name="Usuário Convidado" userId="4d25d4568d316a6f" providerId="Windows Live" clId="Web-{E351488E-3D22-48C4-8AB9-F321B677EC71}" dt="2022-03-30T22:35:26.838" v="504"/>
          <ac:spMkLst>
            <pc:docMk/>
            <pc:sldMk cId="999583527" sldId="258"/>
            <ac:spMk id="24" creationId="{D102F34D-849F-4CF9-98E2-E57EC330D44A}"/>
          </ac:spMkLst>
        </pc:spChg>
        <pc:spChg chg="add del">
          <ac:chgData name="Usuário Convidado" userId="4d25d4568d316a6f" providerId="Windows Live" clId="Web-{E351488E-3D22-48C4-8AB9-F321B677EC71}" dt="2022-03-30T22:49:35.400" v="671"/>
          <ac:spMkLst>
            <pc:docMk/>
            <pc:sldMk cId="999583527" sldId="258"/>
            <ac:spMk id="29" creationId="{564F8226-C263-4D73-84E6-6774B7FEC00D}"/>
          </ac:spMkLst>
        </pc:spChg>
        <pc:spChg chg="add del">
          <ac:chgData name="Usuário Convidado" userId="4d25d4568d316a6f" providerId="Windows Live" clId="Web-{E351488E-3D22-48C4-8AB9-F321B677EC71}" dt="2022-03-30T22:49:35.400" v="671"/>
          <ac:spMkLst>
            <pc:docMk/>
            <pc:sldMk cId="999583527" sldId="258"/>
            <ac:spMk id="31" creationId="{2C8DCBC9-E0DE-46B3-8FAE-C5C151378E29}"/>
          </ac:spMkLst>
        </pc:spChg>
        <pc:spChg chg="add del">
          <ac:chgData name="Usuário Convidado" userId="4d25d4568d316a6f" providerId="Windows Live" clId="Web-{E351488E-3D22-48C4-8AB9-F321B677EC71}" dt="2022-03-30T22:49:35.400" v="671"/>
          <ac:spMkLst>
            <pc:docMk/>
            <pc:sldMk cId="999583527" sldId="258"/>
            <ac:spMk id="36" creationId="{DD963D1E-9CEE-4CE6-A0FF-CEFE96CC1CC9}"/>
          </ac:spMkLst>
        </pc:spChg>
        <pc:spChg chg="add del">
          <ac:chgData name="Usuário Convidado" userId="4d25d4568d316a6f" providerId="Windows Live" clId="Web-{E351488E-3D22-48C4-8AB9-F321B677EC71}" dt="2022-03-30T22:49:35.400" v="671"/>
          <ac:spMkLst>
            <pc:docMk/>
            <pc:sldMk cId="999583527" sldId="258"/>
            <ac:spMk id="38" creationId="{017F7BD1-41C8-4728-8A67-B9BA0214A17D}"/>
          </ac:spMkLst>
        </pc:spChg>
        <pc:spChg chg="add del">
          <ac:chgData name="Usuário Convidado" userId="4d25d4568d316a6f" providerId="Windows Live" clId="Web-{E351488E-3D22-48C4-8AB9-F321B677EC71}" dt="2022-03-30T22:49:35.400" v="671"/>
          <ac:spMkLst>
            <pc:docMk/>
            <pc:sldMk cId="999583527" sldId="258"/>
            <ac:spMk id="40" creationId="{D0E1194C-6532-48CC-94C3-3A5B2A3696BD}"/>
          </ac:spMkLst>
        </pc:spChg>
        <pc:spChg chg="add del">
          <ac:chgData name="Usuário Convidado" userId="4d25d4568d316a6f" providerId="Windows Live" clId="Web-{E351488E-3D22-48C4-8AB9-F321B677EC71}" dt="2022-03-30T22:49:35.400" v="671"/>
          <ac:spMkLst>
            <pc:docMk/>
            <pc:sldMk cId="999583527" sldId="258"/>
            <ac:spMk id="42" creationId="{37C2ADB7-F8D0-459A-9B52-42CE6733E185}"/>
          </ac:spMkLst>
        </pc:spChg>
        <pc:spChg chg="add del">
          <ac:chgData name="Usuário Convidado" userId="4d25d4568d316a6f" providerId="Windows Live" clId="Web-{E351488E-3D22-48C4-8AB9-F321B677EC71}" dt="2022-03-30T22:49:23.884" v="659"/>
          <ac:spMkLst>
            <pc:docMk/>
            <pc:sldMk cId="999583527" sldId="258"/>
            <ac:spMk id="47" creationId="{DD963D1E-9CEE-4CE6-A0FF-CEFE96CC1CC9}"/>
          </ac:spMkLst>
        </pc:spChg>
        <pc:spChg chg="add del">
          <ac:chgData name="Usuário Convidado" userId="4d25d4568d316a6f" providerId="Windows Live" clId="Web-{E351488E-3D22-48C4-8AB9-F321B677EC71}" dt="2022-03-30T22:49:23.884" v="659"/>
          <ac:spMkLst>
            <pc:docMk/>
            <pc:sldMk cId="999583527" sldId="258"/>
            <ac:spMk id="49" creationId="{017F7BD1-41C8-4728-8A67-B9BA0214A17D}"/>
          </ac:spMkLst>
        </pc:spChg>
        <pc:spChg chg="add del">
          <ac:chgData name="Usuário Convidado" userId="4d25d4568d316a6f" providerId="Windows Live" clId="Web-{E351488E-3D22-48C4-8AB9-F321B677EC71}" dt="2022-03-30T22:49:23.884" v="659"/>
          <ac:spMkLst>
            <pc:docMk/>
            <pc:sldMk cId="999583527" sldId="258"/>
            <ac:spMk id="51" creationId="{D0E1194C-6532-48CC-94C3-3A5B2A3696BD}"/>
          </ac:spMkLst>
        </pc:spChg>
        <pc:spChg chg="add del">
          <ac:chgData name="Usuário Convidado" userId="4d25d4568d316a6f" providerId="Windows Live" clId="Web-{E351488E-3D22-48C4-8AB9-F321B677EC71}" dt="2022-03-30T22:49:23.884" v="659"/>
          <ac:spMkLst>
            <pc:docMk/>
            <pc:sldMk cId="999583527" sldId="258"/>
            <ac:spMk id="53" creationId="{37C2ADB7-F8D0-459A-9B52-42CE6733E185}"/>
          </ac:spMkLst>
        </pc:spChg>
        <pc:picChg chg="add mod ord">
          <ac:chgData name="Usuário Convidado" userId="4d25d4568d316a6f" providerId="Windows Live" clId="Web-{E351488E-3D22-48C4-8AB9-F321B677EC71}" dt="2022-03-30T22:49:35.400" v="671"/>
          <ac:picMkLst>
            <pc:docMk/>
            <pc:sldMk cId="999583527" sldId="258"/>
            <ac:picMk id="5" creationId="{C36E7710-7C3C-C1F6-9074-C90FC61B07F1}"/>
          </ac:picMkLst>
        </pc:picChg>
        <pc:picChg chg="add mod ord">
          <ac:chgData name="Usuário Convidado" userId="4d25d4568d316a6f" providerId="Windows Live" clId="Web-{E351488E-3D22-48C4-8AB9-F321B677EC71}" dt="2022-03-30T22:49:35.400" v="671"/>
          <ac:picMkLst>
            <pc:docMk/>
            <pc:sldMk cId="999583527" sldId="258"/>
            <ac:picMk id="6" creationId="{F5AC2C9E-AD0B-EA86-259A-14D4C513EDBB}"/>
          </ac:picMkLst>
        </pc:picChg>
        <pc:cxnChg chg="add del">
          <ac:chgData name="Usuário Convidado" userId="4d25d4568d316a6f" providerId="Windows Live" clId="Web-{E351488E-3D22-48C4-8AB9-F321B677EC71}" dt="2022-03-30T22:27:46.252" v="413"/>
          <ac:cxnSpMkLst>
            <pc:docMk/>
            <pc:sldMk cId="999583527" sldId="258"/>
            <ac:cxnSpMk id="19" creationId="{0DD76B5F-5BAA-48C6-9065-9AEF15D30B4E}"/>
          </ac:cxnSpMkLst>
        </pc:cxnChg>
      </pc:sldChg>
      <pc:sldChg chg="addSp modSp new mod setBg modClrScheme addAnim modShow chgLayout">
        <pc:chgData name="Usuário Convidado" userId="4d25d4568d316a6f" providerId="Windows Live" clId="Web-{E351488E-3D22-48C4-8AB9-F321B677EC71}" dt="2022-03-30T22:52:35.372" v="741" actId="14100"/>
        <pc:sldMkLst>
          <pc:docMk/>
          <pc:sldMk cId="1602402118" sldId="259"/>
        </pc:sldMkLst>
        <pc:spChg chg="add mod">
          <ac:chgData name="Usuário Convidado" userId="4d25d4568d316a6f" providerId="Windows Live" clId="Web-{E351488E-3D22-48C4-8AB9-F321B677EC71}" dt="2022-03-30T22:52:35.372" v="741" actId="14100"/>
          <ac:spMkLst>
            <pc:docMk/>
            <pc:sldMk cId="1602402118" sldId="259"/>
            <ac:spMk id="2" creationId="{C2CCFD1A-F45D-865F-EE7C-BC5EDE0C0E47}"/>
          </ac:spMkLst>
        </pc:spChg>
        <pc:spChg chg="add">
          <ac:chgData name="Usuário Convidado" userId="4d25d4568d316a6f" providerId="Windows Live" clId="Web-{E351488E-3D22-48C4-8AB9-F321B677EC71}" dt="2022-03-30T22:52:07.043" v="734"/>
          <ac:spMkLst>
            <pc:docMk/>
            <pc:sldMk cId="1602402118" sldId="259"/>
            <ac:spMk id="7" creationId="{B32F73EB-B46F-4F77-B3DC-7C374906F3B4}"/>
          </ac:spMkLst>
        </pc:spChg>
        <pc:spChg chg="add">
          <ac:chgData name="Usuário Convidado" userId="4d25d4568d316a6f" providerId="Windows Live" clId="Web-{E351488E-3D22-48C4-8AB9-F321B677EC71}" dt="2022-03-30T22:52:07.043" v="734"/>
          <ac:spMkLst>
            <pc:docMk/>
            <pc:sldMk cId="1602402118" sldId="259"/>
            <ac:spMk id="9" creationId="{ADDB10B3-CF45-4294-8994-0E8AD1FC6ECB}"/>
          </ac:spMkLst>
        </pc:spChg>
        <pc:spChg chg="add">
          <ac:chgData name="Usuário Convidado" userId="4d25d4568d316a6f" providerId="Windows Live" clId="Web-{E351488E-3D22-48C4-8AB9-F321B677EC71}" dt="2022-03-30T22:52:07.043" v="734"/>
          <ac:spMkLst>
            <pc:docMk/>
            <pc:sldMk cId="1602402118" sldId="259"/>
            <ac:spMk id="11" creationId="{5145417F-1D1B-48A7-B4DA-BAD73B02C815}"/>
          </ac:spMkLst>
        </pc:spChg>
        <pc:spChg chg="add">
          <ac:chgData name="Usuário Convidado" userId="4d25d4568d316a6f" providerId="Windows Live" clId="Web-{E351488E-3D22-48C4-8AB9-F321B677EC71}" dt="2022-03-30T22:52:07.043" v="734"/>
          <ac:spMkLst>
            <pc:docMk/>
            <pc:sldMk cId="1602402118" sldId="259"/>
            <ac:spMk id="13" creationId="{13CF9D9F-1672-4D0C-934E-CD9EE1BE54BA}"/>
          </ac:spMkLst>
        </pc:spChg>
        <pc:spChg chg="add">
          <ac:chgData name="Usuário Convidado" userId="4d25d4568d316a6f" providerId="Windows Live" clId="Web-{E351488E-3D22-48C4-8AB9-F321B677EC71}" dt="2022-03-30T22:52:07.043" v="734"/>
          <ac:spMkLst>
            <pc:docMk/>
            <pc:sldMk cId="1602402118" sldId="259"/>
            <ac:spMk id="20" creationId="{B66F8A2C-B8CF-4B20-9A73-2ADCF6302755}"/>
          </ac:spMkLst>
        </pc:spChg>
        <pc:spChg chg="add">
          <ac:chgData name="Usuário Convidado" userId="4d25d4568d316a6f" providerId="Windows Live" clId="Web-{E351488E-3D22-48C4-8AB9-F321B677EC71}" dt="2022-03-30T22:52:07.043" v="734"/>
          <ac:spMkLst>
            <pc:docMk/>
            <pc:sldMk cId="1602402118" sldId="259"/>
            <ac:spMk id="22" creationId="{180C23B1-7427-4DF4-BFF1-60CD7E93BC5F}"/>
          </ac:spMkLst>
        </pc:spChg>
        <pc:spChg chg="add">
          <ac:chgData name="Usuário Convidado" userId="4d25d4568d316a6f" providerId="Windows Live" clId="Web-{E351488E-3D22-48C4-8AB9-F321B677EC71}" dt="2022-03-30T22:52:07.043" v="734"/>
          <ac:spMkLst>
            <pc:docMk/>
            <pc:sldMk cId="1602402118" sldId="259"/>
            <ac:spMk id="24" creationId="{B5DD78E9-DE0D-47AF-A0DB-F475221E3DC7}"/>
          </ac:spMkLst>
        </pc:spChg>
        <pc:spChg chg="add">
          <ac:chgData name="Usuário Convidado" userId="4d25d4568d316a6f" providerId="Windows Live" clId="Web-{E351488E-3D22-48C4-8AB9-F321B677EC71}" dt="2022-03-30T22:52:07.043" v="734"/>
          <ac:spMkLst>
            <pc:docMk/>
            <pc:sldMk cId="1602402118" sldId="259"/>
            <ac:spMk id="26" creationId="{A118D329-2010-4A15-B57C-429FFAE35B11}"/>
          </ac:spMkLst>
        </pc:spChg>
        <pc:grpChg chg="add">
          <ac:chgData name="Usuário Convidado" userId="4d25d4568d316a6f" providerId="Windows Live" clId="Web-{E351488E-3D22-48C4-8AB9-F321B677EC71}" dt="2022-03-30T22:52:07.043" v="734"/>
          <ac:grpSpMkLst>
            <pc:docMk/>
            <pc:sldMk cId="1602402118" sldId="259"/>
            <ac:grpSpMk id="15" creationId="{1558C702-CA14-4264-B8FC-A5120F75DE0A}"/>
          </ac:grpSpMkLst>
        </pc:grpChg>
        <pc:cxnChg chg="add">
          <ac:chgData name="Usuário Convidado" userId="4d25d4568d316a6f" providerId="Windows Live" clId="Web-{E351488E-3D22-48C4-8AB9-F321B677EC71}" dt="2022-03-30T22:52:07.043" v="734"/>
          <ac:cxnSpMkLst>
            <pc:docMk/>
            <pc:sldMk cId="1602402118" sldId="259"/>
            <ac:cxnSpMk id="28" creationId="{994262BC-EE98-4BD6-82DB-4955E8DCC29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6AA1DB76-599C-4EBB-8883-7F70715667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17A36F7-170A-40C5-B11D-9560D0CC7A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5A157-0246-415F-AAD5-88569A548A40}" type="datetimeFigureOut">
              <a:rPr lang="pt-BR" smtClean="0"/>
              <a:t>30/03/2022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82EF58A-8E30-4D37-A7EC-4F216F4369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1559396-2B74-497B-AB5D-5E48C7A12B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1399F-8926-4AEA-86E9-BFE8C58A73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4017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20FB5-E2D3-4ECB-98DA-4BA94039202A}" type="datetimeFigureOut">
              <a:rPr lang="pt-BR" noProof="0" smtClean="0"/>
              <a:t>30/03/2022</a:t>
            </a:fld>
            <a:endParaRPr lang="pt-BR" noProof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1D332-2E8D-41BA-99B6-8C5F0BA3C721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1148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81D332-2E8D-41BA-99B6-8C5F0BA3C72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1901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upo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/>
              <a:t>Clique para editar o estilo do subtítulo Mestre</a:t>
            </a:r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 rtlCol="0"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fld id="{0F3E4806-9144-4E21-AE9C-1508E944AC9F}" type="datetime1">
              <a:rPr lang="pt-BR" noProof="0" smtClean="0"/>
              <a:t>30/03/2022</a:t>
            </a:fld>
            <a:endParaRPr lang="pt-BR" noProof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pt-BR" noProof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4FAB73BC-B049-4115-A692-8D63A059BFB8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1BB320-BE66-4F9D-852D-8D8BFD32110B}" type="datetime1">
              <a:rPr lang="pt-BR" noProof="0" smtClean="0"/>
              <a:t>30/03/2022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2F3D72-651F-4DB4-9783-21432DEA5E57}" type="datetime1">
              <a:rPr lang="pt-BR" noProof="0" smtClean="0"/>
              <a:t>30/03/2022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F22225-3F5A-4A23-8B93-650FC2316A05}" type="datetime1">
              <a:rPr lang="pt-BR" noProof="0" smtClean="0"/>
              <a:t>30/03/2022</a:t>
            </a:fld>
            <a:endParaRPr lang="pt-BR" noProof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ângulo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upo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Conector Reto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to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to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63623" y="2094309"/>
            <a:ext cx="9070848" cy="2587752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563624" y="4682062"/>
            <a:ext cx="9070848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FFED3DE6-FF4A-40EC-AC6F-327D5BACB941}" type="datetime1">
              <a:rPr lang="pt-BR" noProof="0" smtClean="0"/>
              <a:t>30/03/2022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 rtlCol="0"/>
          <a:lstStyle/>
          <a:p>
            <a:pPr rtl="0"/>
            <a:fld id="{4FAB73BC-B049-4115-A692-8D63A059BFB8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06680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637032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3BA013-E26E-4673-BD08-6DE9F9EB57D6}" type="datetime1">
              <a:rPr lang="pt-BR" noProof="0" smtClean="0"/>
              <a:t>30/03/2022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06984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069848" y="2755898"/>
            <a:ext cx="4754880" cy="320040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6373368" y="2756581"/>
            <a:ext cx="4754880" cy="320040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63EBD9-3E7F-439A-BA3F-0627C6D48722}" type="datetime1">
              <a:rPr lang="pt-BR" noProof="0" smtClean="0"/>
              <a:t>30/03/2022</a:t>
            </a:fld>
            <a:endParaRPr lang="pt-BR" noProof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0AA05EA-28F0-4A4D-A8A6-8B220ACFF438}" type="datetime1">
              <a:rPr lang="pt-BR" noProof="0" smtClean="0"/>
              <a:t>30/03/2022</a:t>
            </a:fld>
            <a:endParaRPr lang="pt-BR" noProof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3EEF31C-1C19-41DD-A453-CC7EAB309D45}" type="datetime1">
              <a:rPr lang="pt-BR" noProof="0" smtClean="0"/>
              <a:t>30/03/2022</a:t>
            </a:fld>
            <a:endParaRPr lang="pt-BR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pt-BR" noProof="0" smtClean="0"/>
              <a:t>‹nº›</a:t>
            </a:fld>
            <a:endParaRPr lang="pt-BR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tângulo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9296400" y="607392"/>
            <a:ext cx="2430780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685800" y="609600"/>
            <a:ext cx="7772400" cy="533400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0780" cy="35052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E378AF-E78B-444B-9B78-4522FB21781B}" type="datetime1">
              <a:rPr lang="pt-BR" noProof="0" smtClean="0"/>
              <a:t>30/03/2022</a:t>
            </a:fld>
            <a:endParaRPr lang="pt-BR" noProof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endParaRPr lang="pt-BR" noProof="0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4FAB73BC-B049-4115-A692-8D63A059BFB8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12" name="Retângulo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9296400" y="603504"/>
            <a:ext cx="2432304" cy="1645920"/>
          </a:xfrm>
        </p:spPr>
        <p:txBody>
          <a:bodyPr rtlCol="0"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2304" cy="3502152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EA36B3C1-D9CF-4D0E-A58C-111B2D1286E7}" type="datetime1">
              <a:rPr lang="pt-BR" noProof="0" smtClean="0"/>
              <a:t>30/03/2022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4FAB73BC-B049-4115-A692-8D63A059BFB8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sp>
        <p:nvSpPr>
          <p:cNvPr id="10" name="Retângulo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378F75B-2D4B-470E-ABC4-E59143E56263}" type="datetime1">
              <a:rPr lang="pt-BR" noProof="0" smtClean="0"/>
              <a:t>30/03/2022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pt-BR" noProof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4FAB73BC-B049-4115-A692-8D63A059BFB8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Enxada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agro20.com.br/enxada/" TargetMode="External"/><Relationship Id="rId5" Type="http://schemas.openxmlformats.org/officeDocument/2006/relationships/hyperlink" Target="https://parafusolandia.wordpress.com/2010/07/17/enxada/" TargetMode="External"/><Relationship Id="rId4" Type="http://schemas.openxmlformats.org/officeDocument/2006/relationships/hyperlink" Target="https://www.canalrural.com.br/programas/invent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sz="6600"/>
              <a:t>Ferramenta : enxada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6855" y="4523911"/>
            <a:ext cx="5778433" cy="11041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Amanda S. Almeida </a:t>
            </a:r>
          </a:p>
          <a:p>
            <a:r>
              <a:rPr lang="pt-BR" dirty="0"/>
              <a:t>1 BIO</a:t>
            </a:r>
          </a:p>
          <a:p>
            <a:r>
              <a:rPr lang="pt-BR"/>
              <a:t>PROF : Benedito 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7197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21C913B-B3EC-C049-D4ED-F7BFA234A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400" cap="all" spc="-100"/>
              <a:t>A HISTÓRIA 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4FC6DB-F2D2-0C12-5128-DE1C0A61D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6123" y="243176"/>
            <a:ext cx="7113567" cy="6309449"/>
          </a:xfr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pc="80" dirty="0"/>
              <a:t>-SUA CRIAÇÃO FOI , PROVAVELMENTE,DURANTE A PRÉ-HISTÓRIA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pc="80" dirty="0">
              <a:ea typeface="+mn-lt"/>
              <a:cs typeface="+mn-lt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pc="80" dirty="0">
                <a:ea typeface="+mn-lt"/>
                <a:cs typeface="+mn-lt"/>
              </a:rPr>
              <a:t>*Garantia o </a:t>
            </a:r>
            <a:r>
              <a:rPr lang="en-US" spc="80" dirty="0" err="1">
                <a:ea typeface="+mn-lt"/>
                <a:cs typeface="+mn-lt"/>
              </a:rPr>
              <a:t>alimento</a:t>
            </a:r>
            <a:r>
              <a:rPr lang="en-US" spc="80" dirty="0">
                <a:ea typeface="+mn-lt"/>
                <a:cs typeface="+mn-lt"/>
              </a:rPr>
              <a:t> para a </a:t>
            </a:r>
            <a:r>
              <a:rPr lang="en-US" spc="80" dirty="0" err="1">
                <a:ea typeface="+mn-lt"/>
                <a:cs typeface="+mn-lt"/>
              </a:rPr>
              <a:t>familia</a:t>
            </a:r>
            <a:r>
              <a:rPr lang="en-US" spc="80" dirty="0">
                <a:ea typeface="+mn-lt"/>
                <a:cs typeface="+mn-lt"/>
              </a:rPr>
              <a:t> </a:t>
            </a:r>
            <a:endParaRPr lang="en-US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pc="8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pc="80" dirty="0"/>
              <a:t>*Esse </a:t>
            </a:r>
            <a:r>
              <a:rPr lang="en-US" spc="80" dirty="0" err="1"/>
              <a:t>instrumento</a:t>
            </a:r>
            <a:r>
              <a:rPr lang="en-US" spc="80" dirty="0"/>
              <a:t> com o </a:t>
            </a:r>
            <a:r>
              <a:rPr lang="en-US" spc="80" dirty="0" err="1"/>
              <a:t>passar</a:t>
            </a:r>
            <a:r>
              <a:rPr lang="en-US" spc="80" dirty="0"/>
              <a:t> do tempo </a:t>
            </a:r>
            <a:r>
              <a:rPr lang="en-US" spc="80" dirty="0" err="1"/>
              <a:t>foi</a:t>
            </a:r>
            <a:r>
              <a:rPr lang="en-US" spc="80" dirty="0"/>
              <a:t> se </a:t>
            </a:r>
            <a:r>
              <a:rPr lang="en-US" spc="80" dirty="0" err="1"/>
              <a:t>propagando</a:t>
            </a:r>
            <a:r>
              <a:rPr lang="en-US" spc="80" dirty="0"/>
              <a:t> </a:t>
            </a:r>
            <a:r>
              <a:rPr lang="en-US" spc="80" dirty="0" err="1"/>
              <a:t>cada</a:t>
            </a:r>
            <a:r>
              <a:rPr lang="en-US" spc="80" dirty="0"/>
              <a:t> </a:t>
            </a:r>
            <a:r>
              <a:rPr lang="en-US" spc="80" dirty="0" err="1"/>
              <a:t>vez</a:t>
            </a:r>
            <a:r>
              <a:rPr lang="en-US" spc="80" dirty="0"/>
              <a:t> </a:t>
            </a:r>
            <a:r>
              <a:rPr lang="en-US" spc="80" dirty="0" err="1"/>
              <a:t>mais</a:t>
            </a:r>
            <a:endParaRPr lang="en-US" dirty="0" err="1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pc="8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pc="80" dirty="0"/>
              <a:t>- FOI TRAZIDA AO BRASIL NO SÉCULO XV , DA INGLATERRA </a:t>
            </a:r>
            <a:endParaRPr lang="en-US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pc="8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pc="80" dirty="0"/>
              <a:t>- COM O TEMPO , FOI EVOLUINDO E SE MODERNIZANDO , E É AINDA MUITO USADA NA ACRICULTURA 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pc="8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pc="8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pc="8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pc="8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pc="8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pc="80" dirty="0"/>
          </a:p>
        </p:txBody>
      </p:sp>
    </p:spTree>
    <p:extLst>
      <p:ext uri="{BB962C8B-B14F-4D97-AF65-F5344CB8AC3E}">
        <p14:creationId xmlns:p14="http://schemas.microsoft.com/office/powerpoint/2010/main" val="475340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564F8226-C263-4D73-84E6-6774B7FEC0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C8DCBC9-E0DE-46B3-8FAE-C5C151378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7744" y="237744"/>
            <a:ext cx="7665285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72C9546-C6A8-126F-F8E9-30FB51399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PRINCIPAIS PONTOS: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2BE6457-00C5-BD7C-666B-33CB008D4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1095" y="2544735"/>
            <a:ext cx="6281928" cy="364845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-UTLIZADA PARA CAPINAR E CAVAR A TERRA ,INSTRUMENTO ESSENCIAL 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- HOJE , EXISTEM ALGUNS TIPOS :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*ROTATIVA , ELETRICA E ENXADÃO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É USADA TAMBÉM EM CONSTRUÇÕES</a:t>
            </a:r>
          </a:p>
        </p:txBody>
      </p:sp>
      <p:pic>
        <p:nvPicPr>
          <p:cNvPr id="6" name="Imagem 6">
            <a:extLst>
              <a:ext uri="{FF2B5EF4-FFF2-40B4-BE49-F238E27FC236}">
                <a16:creationId xmlns:a16="http://schemas.microsoft.com/office/drawing/2014/main" id="{F5AC2C9E-AD0B-EA86-259A-14D4C513ED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033" r="1389" b="-2"/>
          <a:stretch/>
        </p:blipFill>
        <p:spPr>
          <a:xfrm>
            <a:off x="7903029" y="237745"/>
            <a:ext cx="4058758" cy="3191256"/>
          </a:xfrm>
          <a:prstGeom prst="rect">
            <a:avLst/>
          </a:prstGeom>
        </p:spPr>
      </p:pic>
      <p:pic>
        <p:nvPicPr>
          <p:cNvPr id="5" name="Imagem 5" descr="Uma imagem contendo ao ar livre, ferramenta, grama, pedaço&#10;&#10;Descrição gerada automaticamente">
            <a:extLst>
              <a:ext uri="{FF2B5EF4-FFF2-40B4-BE49-F238E27FC236}">
                <a16:creationId xmlns:a16="http://schemas.microsoft.com/office/drawing/2014/main" id="{C36E7710-7C3C-C1F6-9074-C90FC61B07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566"/>
          <a:stretch/>
        </p:blipFill>
        <p:spPr>
          <a:xfrm>
            <a:off x="7903029" y="3429002"/>
            <a:ext cx="4058758" cy="319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583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32F73EB-B46F-4F77-B3DC-7C374906F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DB10B3-CF45-4294-8994-0E8AD1FC6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45417F-1D1B-48A7-B4DA-BAD73B02C8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CF9D9F-1672-4D0C-934E-CD9EE1BE5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558C702-CA14-4264-B8FC-A5120F75D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621A72C-7343-4A22-8700-696C5860A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B44A4DC-7861-4DCC-9931-5A075855D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16C316F-BFB5-424F-A951-E962A3B74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80C23B1-7427-4DF4-BFF1-60CD7E93B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2CCFD1A-F45D-865F-EE7C-BC5EDE0C0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520" y="-1775200"/>
            <a:ext cx="6544620" cy="73747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3000"/>
              </a:lnSpc>
            </a:pPr>
            <a:br>
              <a:rPr lang="en-US" sz="2700" cap="all" spc="-100"/>
            </a:br>
            <a:br>
              <a:rPr lang="en-US" sz="2700" cap="all" spc="-100"/>
            </a:br>
            <a:br>
              <a:rPr lang="en-US" sz="2700" cap="all" spc="-100"/>
            </a:br>
            <a:br>
              <a:rPr lang="en-US" sz="2700" cap="all" spc="-100"/>
            </a:br>
            <a:br>
              <a:rPr lang="en-US" sz="2700" cap="all" spc="-100"/>
            </a:br>
            <a:r>
              <a:rPr lang="en-US" sz="2700" cap="all" spc="-10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https://pt.wikipedia.org/wiki/Enxada</a:t>
            </a:r>
            <a:r>
              <a:rPr lang="en-US" sz="2700" cap="all" spc="-100">
                <a:solidFill>
                  <a:schemeClr val="tx1"/>
                </a:solidFill>
              </a:rPr>
              <a:t> </a:t>
            </a:r>
            <a:endParaRPr lang="pt-BR">
              <a:solidFill>
                <a:schemeClr val="tx1"/>
              </a:solidFill>
            </a:endParaRPr>
          </a:p>
          <a:p>
            <a:pPr algn="r">
              <a:lnSpc>
                <a:spcPct val="83000"/>
              </a:lnSpc>
            </a:pPr>
            <a:r>
              <a:rPr lang="en-US" sz="2700" cap="all" spc="-1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https://www.canalrural.com.br/programas/inventor</a:t>
            </a:r>
            <a:r>
              <a:rPr lang="en-US" sz="2700" cap="all" spc="-100" dirty="0">
                <a:solidFill>
                  <a:schemeClr val="tx1"/>
                </a:solidFill>
              </a:rPr>
              <a:t> </a:t>
            </a:r>
          </a:p>
          <a:p>
            <a:pPr algn="r">
              <a:lnSpc>
                <a:spcPct val="83000"/>
              </a:lnSpc>
            </a:pPr>
            <a:r>
              <a:rPr lang="en-US" sz="2700" cap="all" spc="-1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https://parafusolandia.wordpress.com/2010/07/17/enxada/</a:t>
            </a:r>
            <a:r>
              <a:rPr lang="en-US" sz="2700" cap="all" spc="-100" dirty="0">
                <a:solidFill>
                  <a:schemeClr val="tx1"/>
                </a:solidFill>
              </a:rPr>
              <a:t> </a:t>
            </a:r>
          </a:p>
          <a:p>
            <a:pPr algn="r">
              <a:lnSpc>
                <a:spcPct val="83000"/>
              </a:lnSpc>
            </a:pPr>
            <a:r>
              <a:rPr lang="en-US" sz="2700" cap="all" spc="-1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https://agro20.com.br/enxada/</a:t>
            </a:r>
            <a:endParaRPr lang="en-US" sz="2700" cap="all" spc="-100" dirty="0">
              <a:solidFill>
                <a:schemeClr val="tx1"/>
              </a:solidFill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40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ão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0</TotalTime>
  <Words>1</Words>
  <Application>Microsoft Office PowerPoint</Application>
  <PresentationFormat>Widescreen</PresentationFormat>
  <Paragraphs>1</Paragraphs>
  <Slides>4</Slides>
  <Notes>1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Sabão</vt:lpstr>
      <vt:lpstr>Ferramenta : enxada</vt:lpstr>
      <vt:lpstr>A HISTÓRIA :</vt:lpstr>
      <vt:lpstr>PRINCIPAIS PONTOS:</vt:lpstr>
      <vt:lpstr>     https://pt.wikipedia.org/wiki/Enxada  https://www.canalrural.com.br/programas/inventor  https://parafusolandia.wordpress.com/2010/07/17/enxada/  https://agro20.com.br/enxada/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215</cp:revision>
  <dcterms:created xsi:type="dcterms:W3CDTF">2022-03-30T22:02:15Z</dcterms:created>
  <dcterms:modified xsi:type="dcterms:W3CDTF">2022-03-30T22:52:36Z</dcterms:modified>
</cp:coreProperties>
</file>