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FEC89-7971-4EA7-BC1C-07C5586D0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9033B7-C3FB-45A2-8858-8D990B9E4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4F96ED-7EB1-4C3A-A13F-3BD33D99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3BF89D-5C73-445A-8173-D49AC177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B48A8F-37D3-422B-8C24-8CF5A046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29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C81DB-D771-4423-A1E6-91259B6FA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48976A-BEC2-4155-9B8B-BFE004B16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69A8A4-4054-4C34-B197-DD5B3BEE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19031B-A607-4D28-8C73-F330E1BCF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5FB2E3-8443-4E84-A080-85A46B32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15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FAAA25-9EBB-4DA3-811A-BDC5AECD3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E82165B-8480-434D-A3A8-D49A76D17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EB9E30-4B2B-4884-A517-98D18F7E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EF1DAC-572C-44FA-AD2F-2BD2DC88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97AAB9-A778-4BDD-8EA6-4849EFEE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9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61627-F9A1-43A1-9A8A-EA7E15DB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7DD025-E035-418C-8CDD-34ACBB548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1F6F89-84B5-4F97-B9DD-D0B9C57D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9D7EA5-7798-4E45-B6B5-25C00524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4166F5-77D1-4B73-A22B-B17C558C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45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799C6-B0B7-4207-9C8A-EAFD1B03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F946D0-652B-40F3-8A90-5D152C72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0876A1-CB05-41DF-AD67-134E87EBF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C24E3F-FC56-44C8-B155-38B5A5DA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99626B-5E9E-4E0C-9BAE-3A9CA777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12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0464A-7526-4830-ADD6-15D3ED9B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EB9D2E-2F05-4694-B3F4-BBDD6233E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431CA4-DE0A-4E5E-8535-447EEA561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095F44-A6C7-47C1-9BE9-D3C83343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3B6FAA-D381-4175-9BDF-70549D0A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0E063D-CE2C-40C1-B8CF-072660BF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34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72B26-F9F7-457D-8FCF-AD7C3C65C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2DA736-6541-4557-83EE-7936D6496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99F044-7F31-4FFC-8197-C6271CC24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9172B6-C852-4D3F-AB7C-892679958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918D626-76DF-4981-B204-5A4AFDED1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C36689D-83C0-4DAA-9E50-524B62F9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D2BFF6-91C4-41CC-9A59-C7773905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574D28A-B9C9-4FFA-BB52-EC69451B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80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5F7A9A-A21C-4F69-901D-BE3FDF04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E42321-49AB-4ABE-8227-260FC4C4B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25CBCA0-0AD5-4FFB-A7AF-80B84EB9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7963327-6073-4C3F-8389-54067C0E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34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DD99F9F-247D-4A8F-81C3-76F82FB5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781113-76D8-4612-AD7F-999E7C20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205A0A1-2EDC-4DEA-9B12-E015E35B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01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C92B9-1EA5-42FE-9FDD-5FAE541A2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F44535-5984-4238-A044-2B3FE144D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0524D5-D37A-471D-A07E-34E96F25B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FC2AC2-6408-447C-AB1B-668049E61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7394CF-20BC-499D-A94D-444A7A1D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289062-61DD-4E5C-9B0B-410E7F65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33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4CF65-D209-433C-8E5E-9C1D13614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C86312E-D024-4F31-AD53-7AD4C7507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AC41E9-41E6-451A-81ED-2D8E6366E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1A10DA-9F5E-49AB-ACD4-4CFB4CB1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36BDDD-BAE6-4DAC-9521-817BCE31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F0BCBF-BFF3-4758-B915-4ED07174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77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9D31C4F-9F03-445D-A882-2397920B6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AD5149-B3CC-4F0B-99C1-32ADA674D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EF3314-1FC5-41C2-BF93-87FFA7E808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586F4-C0AC-4E49-B055-B5C5DDDBE101}" type="datetimeFigureOut">
              <a:rPr lang="pt-BR" smtClean="0"/>
              <a:t>03/04/2022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A7DA32-0942-4C5B-A17B-C9D6B2A6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9CAAC0-9B12-4A16-8CEC-A8BFA2974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5ABC8-D3D4-45F5-AA3E-1D56A35C7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56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egestor.com.br/" TargetMode="External"/><Relationship Id="rId2" Type="http://schemas.openxmlformats.org/officeDocument/2006/relationships/hyperlink" Target="https://www.ebiografi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analtech.com.br/" TargetMode="External"/><Relationship Id="rId4" Type="http://schemas.openxmlformats.org/officeDocument/2006/relationships/hyperlink" Target="https://logolook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!!BGRectangle">
            <a:extLst>
              <a:ext uri="{FF2B5EF4-FFF2-40B4-BE49-F238E27FC236}">
                <a16:creationId xmlns:a16="http://schemas.microsoft.com/office/drawing/2014/main" id="{16BC098D-086C-4307-9083-7A7CF6D5C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6182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8D751D-0DD2-441B-8F53-769CC95FBA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Espaço Reservado para Imagem 5" descr="Homem pousando para foto&#10;&#10;Descrição gerada automaticamente">
            <a:extLst>
              <a:ext uri="{FF2B5EF4-FFF2-40B4-BE49-F238E27FC236}">
                <a16:creationId xmlns:a16="http://schemas.microsoft.com/office/drawing/2014/main" id="{ADDBD580-5A8F-46EB-B24C-32A72EA222D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 b="5000"/>
          <a:stretch/>
        </p:blipFill>
        <p:spPr>
          <a:xfrm>
            <a:off x="20" y="-12364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16332-3B13-46B8-A39F-A58AD3C2F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7932" y="963877"/>
            <a:ext cx="3494362" cy="56685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4400" dirty="0">
                <a:solidFill>
                  <a:schemeClr val="bg1"/>
                </a:solidFill>
              </a:rPr>
            </a:br>
            <a:r>
              <a:rPr lang="en-US" sz="8000" dirty="0">
                <a:solidFill>
                  <a:schemeClr val="bg1"/>
                </a:solidFill>
                <a:latin typeface="Baskerville Old Face" panose="02020602080505020303" pitchFamily="18" charset="0"/>
                <a:ea typeface="Batang" panose="020B0503020000020004" pitchFamily="18" charset="-127"/>
              </a:rPr>
              <a:t>Jeff Bezos</a:t>
            </a:r>
            <a:br>
              <a:rPr lang="en-US" sz="8000" dirty="0">
                <a:solidFill>
                  <a:schemeClr val="bg1"/>
                </a:solidFill>
                <a:latin typeface="Baskerville Old Face" panose="02020602080505020303" pitchFamily="18" charset="0"/>
                <a:ea typeface="Batang" panose="020B0503020000020004" pitchFamily="18" charset="-127"/>
              </a:rPr>
            </a:b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29/03/2022</a:t>
            </a:r>
          </a:p>
        </p:txBody>
      </p:sp>
      <p:sp>
        <p:nvSpPr>
          <p:cNvPr id="35" name="Espaço Reservado para Texto 3">
            <a:extLst>
              <a:ext uri="{FF2B5EF4-FFF2-40B4-BE49-F238E27FC236}">
                <a16:creationId xmlns:a16="http://schemas.microsoft.com/office/drawing/2014/main" id="{CF2A0B09-D1C6-4364-ADEE-E530EE68B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7266" y="1653436"/>
            <a:ext cx="6377769" cy="5216928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600" dirty="0">
              <a:solidFill>
                <a:schemeClr val="bg1"/>
              </a:solidFill>
            </a:endParaRPr>
          </a:p>
          <a:p>
            <a:r>
              <a:rPr lang="en-US" sz="4600" dirty="0">
                <a:solidFill>
                  <a:schemeClr val="bg1"/>
                </a:solidFill>
              </a:rPr>
              <a:t>Leandro de O. Gewehr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4600" dirty="0">
              <a:solidFill>
                <a:schemeClr val="bg1"/>
              </a:solidFill>
            </a:endParaRPr>
          </a:p>
          <a:p>
            <a:r>
              <a:rPr lang="en-US" sz="4600" dirty="0">
                <a:solidFill>
                  <a:schemeClr val="bg1"/>
                </a:solidFill>
              </a:rPr>
              <a:t>1° F </a:t>
            </a:r>
            <a:r>
              <a:rPr lang="en-US" sz="4600" dirty="0" err="1">
                <a:solidFill>
                  <a:schemeClr val="bg1"/>
                </a:solidFill>
              </a:rPr>
              <a:t>Exatas</a:t>
            </a:r>
            <a:endParaRPr lang="en-US" sz="4600" dirty="0">
              <a:solidFill>
                <a:schemeClr val="bg1"/>
              </a:solidFill>
            </a:endParaRPr>
          </a:p>
          <a:p>
            <a:pPr marL="3429000" lvl="8"/>
            <a:r>
              <a:rPr lang="en-US" sz="4500" dirty="0">
                <a:solidFill>
                  <a:schemeClr val="bg1"/>
                </a:solidFill>
              </a:rPr>
              <a:t>                                                                   </a:t>
            </a:r>
            <a:endParaRPr lang="en-US" sz="24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" name="!!Line">
            <a:extLst>
              <a:ext uri="{FF2B5EF4-FFF2-40B4-BE49-F238E27FC236}">
                <a16:creationId xmlns:a16="http://schemas.microsoft.com/office/drawing/2014/main" id="{4EC84052-44EC-43C9-822F-65E473CBD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2184" y="2209249"/>
            <a:ext cx="27432" cy="250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55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AB30B6-406B-4692-81B4-0CBF4664E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732" y="1097280"/>
            <a:ext cx="8496885" cy="488442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t-BR" sz="2500" dirty="0">
                <a:effectLst/>
                <a:latin typeface="Franklin Gothic Demi Cond" panose="020B0706030402020204" pitchFamily="34" charset="0"/>
              </a:rPr>
              <a:t>Jeffrey Preston Bezos, conhecido como Jeff Bezos, nasceu em Albuquerque, Novo México, Estados Unidos, no dia 12 de janeiro de 1964. Jeff Bezos é um empresário norte-americano, fundador e CEO da </a:t>
            </a:r>
            <a:r>
              <a:rPr lang="pt-BR" sz="2500" dirty="0" err="1">
                <a:effectLst/>
                <a:latin typeface="Franklin Gothic Demi Cond" panose="020B0706030402020204" pitchFamily="34" charset="0"/>
              </a:rPr>
              <a:t>Amazon</a:t>
            </a:r>
            <a:r>
              <a:rPr lang="pt-BR" sz="2500" dirty="0">
                <a:effectLst/>
                <a:latin typeface="Franklin Gothic Demi Cond" panose="020B0706030402020204" pitchFamily="34" charset="0"/>
              </a:rPr>
              <a:t> – site de e-commerce dos Estados Unidos.</a:t>
            </a:r>
          </a:p>
          <a:p>
            <a:pPr marL="0" indent="0">
              <a:buNone/>
            </a:pPr>
            <a:r>
              <a:rPr lang="pt-BR" sz="2500" dirty="0">
                <a:effectLst/>
                <a:latin typeface="Franklin Gothic Demi Cond" panose="020B0706030402020204" pitchFamily="34" charset="0"/>
              </a:rPr>
              <a:t>Jeff ingressou na Miami </a:t>
            </a:r>
            <a:r>
              <a:rPr lang="pt-BR" sz="2500" dirty="0" err="1">
                <a:effectLst/>
                <a:latin typeface="Franklin Gothic Demi Cond" panose="020B0706030402020204" pitchFamily="34" charset="0"/>
              </a:rPr>
              <a:t>Palmetto</a:t>
            </a:r>
            <a:r>
              <a:rPr lang="pt-BR" sz="2500" dirty="0">
                <a:effectLst/>
                <a:latin typeface="Franklin Gothic Demi Cond" panose="020B0706030402020204" pitchFamily="34" charset="0"/>
              </a:rPr>
              <a:t> </a:t>
            </a:r>
            <a:r>
              <a:rPr lang="pt-BR" sz="2500" dirty="0" err="1">
                <a:effectLst/>
                <a:latin typeface="Franklin Gothic Demi Cond" panose="020B0706030402020204" pitchFamily="34" charset="0"/>
              </a:rPr>
              <a:t>Senior</a:t>
            </a:r>
            <a:r>
              <a:rPr lang="pt-BR" sz="2500" dirty="0">
                <a:effectLst/>
                <a:latin typeface="Franklin Gothic Demi Cond" panose="020B0706030402020204" pitchFamily="34" charset="0"/>
              </a:rPr>
              <a:t> High </a:t>
            </a:r>
            <a:r>
              <a:rPr lang="pt-BR" sz="2500" dirty="0" err="1">
                <a:effectLst/>
                <a:latin typeface="Franklin Gothic Demi Cond" panose="020B0706030402020204" pitchFamily="34" charset="0"/>
              </a:rPr>
              <a:t>School</a:t>
            </a:r>
            <a:r>
              <a:rPr lang="pt-BR" sz="2500" dirty="0">
                <a:effectLst/>
                <a:latin typeface="Franklin Gothic Demi Cond" panose="020B0706030402020204" pitchFamily="34" charset="0"/>
              </a:rPr>
              <a:t>, quando sua família se mudou para Miami, na Flórida. Nessa época, participou do Programa de Formação Científico Estudantil na Universidade da Flórida, recebendo uma medalha de Cavaleiro de 1982.</a:t>
            </a:r>
          </a:p>
          <a:p>
            <a:pPr marL="0" indent="0">
              <a:buNone/>
            </a:pPr>
            <a:r>
              <a:rPr lang="pt-BR" sz="2500" dirty="0">
                <a:effectLst/>
                <a:latin typeface="Franklin Gothic Demi Cond" panose="020B0706030402020204" pitchFamily="34" charset="0"/>
              </a:rPr>
              <a:t>Ingressou na Universidade de Princeton, onde concluiu Engenharia Elétrica e Ciências da Computação, em 1986. Foi eleito para as sociedades de honra, </a:t>
            </a:r>
            <a:r>
              <a:rPr lang="pt-BR" sz="2500" dirty="0" err="1">
                <a:effectLst/>
                <a:latin typeface="Franklin Gothic Demi Cond" panose="020B0706030402020204" pitchFamily="34" charset="0"/>
              </a:rPr>
              <a:t>Phi</a:t>
            </a:r>
            <a:r>
              <a:rPr lang="pt-BR" sz="2500" dirty="0">
                <a:effectLst/>
                <a:latin typeface="Franklin Gothic Demi Cond" panose="020B0706030402020204" pitchFamily="34" charset="0"/>
              </a:rPr>
              <a:t> Beta Kappa e Tau Beta Pi. Foi o presidente da instituição Estudantes pela Exploração e Desenvolvimento do Espaço.</a:t>
            </a:r>
            <a:endParaRPr lang="pt-BR" sz="2500" dirty="0"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74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B39286B-772E-4B31-95F0-33484AFAA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2E2B165-FEB0-4AB6-BA83-CAA1677EE2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5488" y="831087"/>
            <a:ext cx="0" cy="914400"/>
          </a:xfrm>
          <a:prstGeom prst="line">
            <a:avLst/>
          </a:prstGeom>
          <a:ln w="190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7C3DA1-3276-464C-9144-8DD09F89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8203"/>
            <a:ext cx="5810564" cy="622543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pt-BR" sz="1900" dirty="0"/>
              <a:t> </a:t>
            </a:r>
            <a:r>
              <a:rPr lang="pt-BR" sz="2000" dirty="0">
                <a:latin typeface="Amasis MT Pro Medium" panose="02040604050005020304" pitchFamily="18" charset="0"/>
              </a:rPr>
              <a:t>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foi criada por Jeff Bezos em 1994, quando a internet ainda não havia se popularizado. Prevendo os avanços que poderiam acontecer na rede, o executivo resolveu criar um novo modelo de negócio: vendas e distribuição online de livros.</a:t>
            </a:r>
          </a:p>
          <a:p>
            <a:pPr marL="0" indent="0">
              <a:buNone/>
            </a:pPr>
            <a:r>
              <a:rPr lang="pt-BR" sz="2000" dirty="0">
                <a:latin typeface="Amasis MT Pro Medium" panose="02040604050005020304" pitchFamily="18" charset="0"/>
              </a:rPr>
              <a:t> Atualmente 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comercializa produtos diversos, incluindo brinquedos, eletrônicos, vestuários e acessórios. Além disso, a gigante do varejo online oferece serviços, como 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Web Services (serviços de armazenamento em nuvem),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Prime (streaming) e </a:t>
            </a:r>
            <a:r>
              <a:rPr lang="pt-BR" sz="2000" dirty="0" err="1">
                <a:latin typeface="Amasis MT Pro Medium" panose="02040604050005020304" pitchFamily="18" charset="0"/>
              </a:rPr>
              <a:t>Alexa</a:t>
            </a:r>
            <a:r>
              <a:rPr lang="pt-BR" sz="2000" dirty="0">
                <a:latin typeface="Amasis MT Pro Medium" panose="02040604050005020304" pitchFamily="18" charset="0"/>
              </a:rPr>
              <a:t> (assistente virtual).</a:t>
            </a:r>
          </a:p>
          <a:p>
            <a:pPr marL="0" indent="0">
              <a:buNone/>
            </a:pPr>
            <a:r>
              <a:rPr lang="pt-BR" sz="2000" dirty="0">
                <a:latin typeface="Amasis MT Pro Medium" panose="02040604050005020304" pitchFamily="18" charset="0"/>
              </a:rPr>
              <a:t> 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chegou ao Brasil em 2012, quando vendia  apenas livros eletrônicos. Em 2014, a empresa de Jeff Bezos expandiu seus negócios em solo brasileiro, adicionando a venda de livros físicos. Mas foi somente em 2017 que 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deixou de comercializar exclusivamente livros e ampliou os negócios. Hoje é possível encontrar na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Brasil produtos de inúmeras categorias. Atualmente a </a:t>
            </a:r>
            <a:r>
              <a:rPr lang="pt-BR" sz="2000" dirty="0" err="1">
                <a:latin typeface="Amasis MT Pro Medium" panose="02040604050005020304" pitchFamily="18" charset="0"/>
              </a:rPr>
              <a:t>Amazon</a:t>
            </a:r>
            <a:r>
              <a:rPr lang="pt-BR" sz="2000" dirty="0">
                <a:latin typeface="Amasis MT Pro Medium" panose="02040604050005020304" pitchFamily="18" charset="0"/>
              </a:rPr>
              <a:t> está entre as empresas mais valiosas do mundo.</a:t>
            </a:r>
          </a:p>
          <a:p>
            <a:pPr marL="0" indent="0">
              <a:buNone/>
            </a:pPr>
            <a:endParaRPr lang="pt-BR" sz="19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E474524-3124-42C4-A06C-23EDB8640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939" y="4001770"/>
            <a:ext cx="4161236" cy="2080618"/>
          </a:xfrm>
          <a:prstGeom prst="rect">
            <a:avLst/>
          </a:prstGeom>
        </p:spPr>
      </p:pic>
      <p:pic>
        <p:nvPicPr>
          <p:cNvPr id="4" name="Imagem 3" descr="Ícone&#10;&#10;Descrição gerada automaticamente">
            <a:extLst>
              <a:ext uri="{FF2B5EF4-FFF2-40B4-BE49-F238E27FC236}">
                <a16:creationId xmlns:a16="http://schemas.microsoft.com/office/drawing/2014/main" id="{ABFFA1AE-D3BD-4219-8924-26D8CD9020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757" y="831087"/>
            <a:ext cx="3559126" cy="213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952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BB916B2-1A3F-4CBF-B24C-8ED10BE82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>
                <a:latin typeface="Century" panose="02040604050505020304" pitchFamily="18" charset="0"/>
              </a:rPr>
              <a:t>Referências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ço Reservado para Conteúdo 4">
            <a:extLst>
              <a:ext uri="{FF2B5EF4-FFF2-40B4-BE49-F238E27FC236}">
                <a16:creationId xmlns:a16="http://schemas.microsoft.com/office/drawing/2014/main" id="{B0BE3760-1E20-41AB-8123-824551A6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t-BR" sz="2400" dirty="0">
                <a:hlinkClick r:id="rId2"/>
              </a:rPr>
              <a:t>https://www.ebiografia.com/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>
                <a:hlinkClick r:id="rId3"/>
              </a:rPr>
              <a:t>https://blog.egestor.com.br/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>
                <a:hlinkClick r:id="rId4"/>
              </a:rPr>
              <a:t>https://logolook.net/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>
                <a:hlinkClick r:id="rId5"/>
              </a:rPr>
              <a:t>https://canaltech.com.br/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221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2D2F8EFA6497D4C9594E62869402449" ma:contentTypeVersion="2" ma:contentTypeDescription="Crie um novo documento." ma:contentTypeScope="" ma:versionID="23608d8702cd4d6bd2e4d5b74174ea95">
  <xsd:schema xmlns:xsd="http://www.w3.org/2001/XMLSchema" xmlns:xs="http://www.w3.org/2001/XMLSchema" xmlns:p="http://schemas.microsoft.com/office/2006/metadata/properties" xmlns:ns3="5d4a006e-24d9-4c86-9f80-3078158b25c9" targetNamespace="http://schemas.microsoft.com/office/2006/metadata/properties" ma:root="true" ma:fieldsID="16ba5ea986b9e7f6f1d27b46a313be51" ns3:_="">
    <xsd:import namespace="5d4a006e-24d9-4c86-9f80-3078158b25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a006e-24d9-4c86-9f80-3078158b25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3A3897-3515-408D-B424-4B47EE245F72}">
  <ds:schemaRefs>
    <ds:schemaRef ds:uri="http://purl.org/dc/dcmitype/"/>
    <ds:schemaRef ds:uri="5d4a006e-24d9-4c86-9f80-3078158b25c9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B29F57F-47B9-46BA-BB81-67E254A641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DDDFBD-5244-408C-A7FC-2F7C67C45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4a006e-24d9-4c86-9f80-3078158b2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362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Amasis MT Pro Medium</vt:lpstr>
      <vt:lpstr>Arial</vt:lpstr>
      <vt:lpstr>Baskerville Old Face</vt:lpstr>
      <vt:lpstr>Calibri</vt:lpstr>
      <vt:lpstr>Calibri Light</vt:lpstr>
      <vt:lpstr>Century</vt:lpstr>
      <vt:lpstr>Franklin Gothic Demi Cond</vt:lpstr>
      <vt:lpstr>Tema do Office</vt:lpstr>
      <vt:lpstr> Jeff Bezos  29/03/2022</vt:lpstr>
      <vt:lpstr>Apresentação do PowerPoint</vt:lpstr>
      <vt:lpstr>Apresentação do PowerPoint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Jeff Bezos  29/03/2022</dc:title>
  <dc:creator>Adriana Cristina De Oliveira Gewehr</dc:creator>
  <cp:lastModifiedBy>Adriana Cristina De Oliveira Gewehr</cp:lastModifiedBy>
  <cp:revision>4</cp:revision>
  <dcterms:created xsi:type="dcterms:W3CDTF">2022-03-30T00:02:53Z</dcterms:created>
  <dcterms:modified xsi:type="dcterms:W3CDTF">2022-04-04T01:16:16Z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0x01010022D2F8EFA6497D4C9594E62869402449</vt:lpwstr>
  </property>
</Properties>
</file>