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9" r:id="rId2"/>
    <p:sldId id="260" r:id="rId3"/>
    <p:sldId id="268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1F87C7"/>
    <a:srgbClr val="F15C01"/>
    <a:srgbClr val="B4A19B"/>
    <a:srgbClr val="A98B85"/>
    <a:srgbClr val="B1949A"/>
    <a:srgbClr val="BEACA5"/>
    <a:srgbClr val="445360"/>
    <a:srgbClr val="475B6C"/>
    <a:srgbClr val="4D6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428FF-7834-437D-9763-3441F3D0C790}" v="1637" dt="2022-03-28T18:13:00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Ribeiro" userId="120d656abf307adc" providerId="LiveId" clId="{3D4428FF-7834-437D-9763-3441F3D0C790}"/>
    <pc:docChg chg="undo redo custSel addSld delSld modSld sldOrd modMainMaster">
      <pc:chgData name="Bruno Ribeiro" userId="120d656abf307adc" providerId="LiveId" clId="{3D4428FF-7834-437D-9763-3441F3D0C790}" dt="2022-03-28T18:14:09.408" v="4755" actId="14861"/>
      <pc:docMkLst>
        <pc:docMk/>
      </pc:docMkLst>
      <pc:sldChg chg="addSp delSp modSp mod setBg modAnim">
        <pc:chgData name="Bruno Ribeiro" userId="120d656abf307adc" providerId="LiveId" clId="{3D4428FF-7834-437D-9763-3441F3D0C790}" dt="2022-03-26T00:31:55.444" v="4575"/>
        <pc:sldMkLst>
          <pc:docMk/>
          <pc:sldMk cId="3716617745" sldId="259"/>
        </pc:sldMkLst>
        <pc:spChg chg="mod">
          <ac:chgData name="Bruno Ribeiro" userId="120d656abf307adc" providerId="LiveId" clId="{3D4428FF-7834-437D-9763-3441F3D0C790}" dt="2022-03-25T00:24:31.471" v="4265" actId="2085"/>
          <ac:spMkLst>
            <pc:docMk/>
            <pc:sldMk cId="3716617745" sldId="259"/>
            <ac:spMk id="6" creationId="{7909EFBD-A99F-49A7-81AE-054EB8EF372A}"/>
          </ac:spMkLst>
        </pc:spChg>
        <pc:spChg chg="mod">
          <ac:chgData name="Bruno Ribeiro" userId="120d656abf307adc" providerId="LiveId" clId="{3D4428FF-7834-437D-9763-3441F3D0C790}" dt="2022-03-25T00:24:24.659" v="4264" actId="207"/>
          <ac:spMkLst>
            <pc:docMk/>
            <pc:sldMk cId="3716617745" sldId="259"/>
            <ac:spMk id="21" creationId="{2F08BAFC-6764-45D2-B2E5-719AB7DCCC82}"/>
          </ac:spMkLst>
        </pc:spChg>
        <pc:spChg chg="mod">
          <ac:chgData name="Bruno Ribeiro" userId="120d656abf307adc" providerId="LiveId" clId="{3D4428FF-7834-437D-9763-3441F3D0C790}" dt="2022-03-10T21:26:31.694" v="1" actId="207"/>
          <ac:spMkLst>
            <pc:docMk/>
            <pc:sldMk cId="3716617745" sldId="259"/>
            <ac:spMk id="22" creationId="{53CD2FFA-EF21-40BE-B83B-2EB62F7A6FCD}"/>
          </ac:spMkLst>
        </pc:spChg>
        <pc:picChg chg="mod">
          <ac:chgData name="Bruno Ribeiro" userId="120d656abf307adc" providerId="LiveId" clId="{3D4428FF-7834-437D-9763-3441F3D0C790}" dt="2022-03-26T00:29:38.054" v="4558"/>
          <ac:picMkLst>
            <pc:docMk/>
            <pc:sldMk cId="3716617745" sldId="259"/>
            <ac:picMk id="4" creationId="{3CFCC598-74F3-4F50-BF0B-D4AEC93DE58D}"/>
          </ac:picMkLst>
        </pc:picChg>
        <pc:inkChg chg="add del">
          <ac:chgData name="Bruno Ribeiro" userId="120d656abf307adc" providerId="LiveId" clId="{3D4428FF-7834-437D-9763-3441F3D0C790}" dt="2022-03-14T20:29:40.466" v="3492"/>
          <ac:inkMkLst>
            <pc:docMk/>
            <pc:sldMk cId="3716617745" sldId="259"/>
            <ac:inkMk id="2" creationId="{F827ECFD-42E5-4897-9E34-3777229D95B5}"/>
          </ac:inkMkLst>
        </pc:inkChg>
        <pc:inkChg chg="add del">
          <ac:chgData name="Bruno Ribeiro" userId="120d656abf307adc" providerId="LiveId" clId="{3D4428FF-7834-437D-9763-3441F3D0C790}" dt="2022-03-14T20:29:40.466" v="3491"/>
          <ac:inkMkLst>
            <pc:docMk/>
            <pc:sldMk cId="3716617745" sldId="259"/>
            <ac:inkMk id="3" creationId="{FE5649C2-9C44-47D1-A45E-4C0BF8FA6DFB}"/>
          </ac:inkMkLst>
        </pc:inkChg>
        <pc:inkChg chg="add del">
          <ac:chgData name="Bruno Ribeiro" userId="120d656abf307adc" providerId="LiveId" clId="{3D4428FF-7834-437D-9763-3441F3D0C790}" dt="2022-03-14T20:29:40.467" v="3496"/>
          <ac:inkMkLst>
            <pc:docMk/>
            <pc:sldMk cId="3716617745" sldId="259"/>
            <ac:inkMk id="7" creationId="{34894CCF-D5E3-4C85-9B6F-81EEBEAB6BD6}"/>
          </ac:inkMkLst>
        </pc:inkChg>
        <pc:inkChg chg="add del">
          <ac:chgData name="Bruno Ribeiro" userId="120d656abf307adc" providerId="LiveId" clId="{3D4428FF-7834-437D-9763-3441F3D0C790}" dt="2022-03-14T20:29:40.467" v="3494"/>
          <ac:inkMkLst>
            <pc:docMk/>
            <pc:sldMk cId="3716617745" sldId="259"/>
            <ac:inkMk id="8" creationId="{21CEFC32-F371-422A-9DF2-B6E2F65CE0BE}"/>
          </ac:inkMkLst>
        </pc:inkChg>
        <pc:inkChg chg="add del">
          <ac:chgData name="Bruno Ribeiro" userId="120d656abf307adc" providerId="LiveId" clId="{3D4428FF-7834-437D-9763-3441F3D0C790}" dt="2022-03-14T20:29:40.466" v="3490"/>
          <ac:inkMkLst>
            <pc:docMk/>
            <pc:sldMk cId="3716617745" sldId="259"/>
            <ac:inkMk id="9" creationId="{BB18601B-539C-4B73-B491-83758B2EE2AE}"/>
          </ac:inkMkLst>
        </pc:inkChg>
        <pc:inkChg chg="add del">
          <ac:chgData name="Bruno Ribeiro" userId="120d656abf307adc" providerId="LiveId" clId="{3D4428FF-7834-437D-9763-3441F3D0C790}" dt="2022-03-14T20:29:40.467" v="3493"/>
          <ac:inkMkLst>
            <pc:docMk/>
            <pc:sldMk cId="3716617745" sldId="259"/>
            <ac:inkMk id="10" creationId="{2FC3AD88-4D91-448C-AB3D-6070F0DA589A}"/>
          </ac:inkMkLst>
        </pc:inkChg>
        <pc:inkChg chg="add del">
          <ac:chgData name="Bruno Ribeiro" userId="120d656abf307adc" providerId="LiveId" clId="{3D4428FF-7834-437D-9763-3441F3D0C790}" dt="2022-03-14T20:29:40.467" v="3495"/>
          <ac:inkMkLst>
            <pc:docMk/>
            <pc:sldMk cId="3716617745" sldId="259"/>
            <ac:inkMk id="11" creationId="{E9497F95-3370-4BB1-AAEA-A43F3FFB92FB}"/>
          </ac:inkMkLst>
        </pc:inkChg>
      </pc:sldChg>
      <pc:sldChg chg="addSp delSp modSp mod ord modTransition setBg delAnim modAnim">
        <pc:chgData name="Bruno Ribeiro" userId="120d656abf307adc" providerId="LiveId" clId="{3D4428FF-7834-437D-9763-3441F3D0C790}" dt="2022-03-28T18:14:09.408" v="4755" actId="14861"/>
        <pc:sldMkLst>
          <pc:docMk/>
          <pc:sldMk cId="1705286625" sldId="260"/>
        </pc:sldMkLst>
        <pc:spChg chg="add del mod">
          <ac:chgData name="Bruno Ribeiro" userId="120d656abf307adc" providerId="LiveId" clId="{3D4428FF-7834-437D-9763-3441F3D0C790}" dt="2022-03-25T00:24:55.288" v="4271" actId="478"/>
          <ac:spMkLst>
            <pc:docMk/>
            <pc:sldMk cId="1705286625" sldId="260"/>
            <ac:spMk id="2" creationId="{C7DC9AB1-D15A-4A7B-BBE5-2612E29CABAD}"/>
          </ac:spMkLst>
        </pc:spChg>
        <pc:spChg chg="add mod ord">
          <ac:chgData name="Bruno Ribeiro" userId="120d656abf307adc" providerId="LiveId" clId="{3D4428FF-7834-437D-9763-3441F3D0C790}" dt="2022-03-28T18:14:09.408" v="4755" actId="14861"/>
          <ac:spMkLst>
            <pc:docMk/>
            <pc:sldMk cId="1705286625" sldId="260"/>
            <ac:spMk id="3" creationId="{0A1A375E-963E-432B-9A94-6B71B8A977A4}"/>
          </ac:spMkLst>
        </pc:spChg>
        <pc:spChg chg="add del">
          <ac:chgData name="Bruno Ribeiro" userId="120d656abf307adc" providerId="LiveId" clId="{3D4428FF-7834-437D-9763-3441F3D0C790}" dt="2022-03-12T00:03:03.436" v="81" actId="21"/>
          <ac:spMkLst>
            <pc:docMk/>
            <pc:sldMk cId="1705286625" sldId="260"/>
            <ac:spMk id="3" creationId="{6D3F4C87-9DDD-426D-A2DA-865459CF3C34}"/>
          </ac:spMkLst>
        </pc:spChg>
        <pc:spChg chg="mod ord">
          <ac:chgData name="Bruno Ribeiro" userId="120d656abf307adc" providerId="LiveId" clId="{3D4428FF-7834-437D-9763-3441F3D0C790}" dt="2022-03-28T18:13:00.607" v="4634" actId="20577"/>
          <ac:spMkLst>
            <pc:docMk/>
            <pc:sldMk cId="1705286625" sldId="260"/>
            <ac:spMk id="9" creationId="{045D73D2-6C0E-443E-925C-A01A5B237003}"/>
          </ac:spMkLst>
        </pc:spChg>
        <pc:spChg chg="del mod">
          <ac:chgData name="Bruno Ribeiro" userId="120d656abf307adc" providerId="LiveId" clId="{3D4428FF-7834-437D-9763-3441F3D0C790}" dt="2022-03-25T21:48:58.036" v="4384" actId="478"/>
          <ac:spMkLst>
            <pc:docMk/>
            <pc:sldMk cId="1705286625" sldId="260"/>
            <ac:spMk id="10" creationId="{152601D0-0C92-4A6D-A46F-DA449C41C633}"/>
          </ac:spMkLst>
        </pc:spChg>
        <pc:spChg chg="del mod ord">
          <ac:chgData name="Bruno Ribeiro" userId="120d656abf307adc" providerId="LiveId" clId="{3D4428FF-7834-437D-9763-3441F3D0C790}" dt="2022-03-28T18:09:14.255" v="4614" actId="478"/>
          <ac:spMkLst>
            <pc:docMk/>
            <pc:sldMk cId="1705286625" sldId="260"/>
            <ac:spMk id="11" creationId="{7DE5E104-96F6-49F5-9A95-C35662F91CA2}"/>
          </ac:spMkLst>
        </pc:spChg>
        <pc:spChg chg="add del mod ord">
          <ac:chgData name="Bruno Ribeiro" userId="120d656abf307adc" providerId="LiveId" clId="{3D4428FF-7834-437D-9763-3441F3D0C790}" dt="2022-03-13T19:00:16.309" v="1009" actId="21"/>
          <ac:spMkLst>
            <pc:docMk/>
            <pc:sldMk cId="1705286625" sldId="260"/>
            <ac:spMk id="13" creationId="{87AA9617-381E-4F5B-B774-E55205C78A27}"/>
          </ac:spMkLst>
        </pc:spChg>
        <pc:spChg chg="add del mod ord">
          <ac:chgData name="Bruno Ribeiro" userId="120d656abf307adc" providerId="LiveId" clId="{3D4428FF-7834-437D-9763-3441F3D0C790}" dt="2022-03-25T00:22:37.509" v="4249" actId="478"/>
          <ac:spMkLst>
            <pc:docMk/>
            <pc:sldMk cId="1705286625" sldId="260"/>
            <ac:spMk id="15" creationId="{A292F1AC-040A-4A05-93F4-8AF2092DD7C0}"/>
          </ac:spMkLst>
        </pc:spChg>
        <pc:grpChg chg="add del mod">
          <ac:chgData name="Bruno Ribeiro" userId="120d656abf307adc" providerId="LiveId" clId="{3D4428FF-7834-437D-9763-3441F3D0C790}" dt="2022-03-14T19:33:55.319" v="2327" actId="21"/>
          <ac:grpSpMkLst>
            <pc:docMk/>
            <pc:sldMk cId="1705286625" sldId="260"/>
            <ac:grpSpMk id="2" creationId="{6A34201E-37B2-4A4D-822F-05090C715C55}"/>
          </ac:grpSpMkLst>
        </pc:grpChg>
        <pc:grpChg chg="del mod">
          <ac:chgData name="Bruno Ribeiro" userId="120d656abf307adc" providerId="LiveId" clId="{3D4428FF-7834-437D-9763-3441F3D0C790}" dt="2022-03-14T20:29:56.212" v="3497"/>
          <ac:grpSpMkLst>
            <pc:docMk/>
            <pc:sldMk cId="1705286625" sldId="260"/>
            <ac:grpSpMk id="6" creationId="{06B986AF-4747-4E52-9521-CAEB51CFF492}"/>
          </ac:grpSpMkLst>
        </pc:grpChg>
        <pc:picChg chg="add mod">
          <ac:chgData name="Bruno Ribeiro" userId="120d656abf307adc" providerId="LiveId" clId="{3D4428FF-7834-437D-9763-3441F3D0C790}" dt="2022-03-28T18:09:21.048" v="4618" actId="1076"/>
          <ac:picMkLst>
            <pc:docMk/>
            <pc:sldMk cId="1705286625" sldId="260"/>
            <ac:picMk id="2" creationId="{428BEAEA-7FF4-490E-8419-576C348EF279}"/>
          </ac:picMkLst>
        </pc:picChg>
        <pc:picChg chg="add del mod">
          <ac:chgData name="Bruno Ribeiro" userId="120d656abf307adc" providerId="LiveId" clId="{3D4428FF-7834-437D-9763-3441F3D0C790}" dt="2022-03-26T00:21:19.861" v="4487" actId="478"/>
          <ac:picMkLst>
            <pc:docMk/>
            <pc:sldMk cId="1705286625" sldId="260"/>
            <ac:picMk id="5" creationId="{B79709C7-4EFE-47DB-92E9-E8C83D44AE52}"/>
          </ac:picMkLst>
        </pc:picChg>
        <pc:picChg chg="add mod ord">
          <ac:chgData name="Bruno Ribeiro" userId="120d656abf307adc" providerId="LiveId" clId="{3D4428FF-7834-437D-9763-3441F3D0C790}" dt="2022-03-28T18:09:35.304" v="4624" actId="1076"/>
          <ac:picMkLst>
            <pc:docMk/>
            <pc:sldMk cId="1705286625" sldId="260"/>
            <ac:picMk id="7" creationId="{71F76D2F-A547-4C89-9611-5A6B2E508215}"/>
          </ac:picMkLst>
        </pc:picChg>
        <pc:picChg chg="add del mod">
          <ac:chgData name="Bruno Ribeiro" userId="120d656abf307adc" providerId="LiveId" clId="{3D4428FF-7834-437D-9763-3441F3D0C790}" dt="2022-03-26T00:21:19.861" v="4487" actId="478"/>
          <ac:picMkLst>
            <pc:docMk/>
            <pc:sldMk cId="1705286625" sldId="260"/>
            <ac:picMk id="8" creationId="{093CA141-15A4-43A1-A04F-F29CBA870C5D}"/>
          </ac:picMkLst>
        </pc:picChg>
        <pc:picChg chg="add del mod ord">
          <ac:chgData name="Bruno Ribeiro" userId="120d656abf307adc" providerId="LiveId" clId="{3D4428FF-7834-437D-9763-3441F3D0C790}" dt="2022-03-13T18:53:57.052" v="874" actId="21"/>
          <ac:picMkLst>
            <pc:docMk/>
            <pc:sldMk cId="1705286625" sldId="260"/>
            <ac:picMk id="8" creationId="{7FEFE6D7-72CE-46C3-8F4A-A9A96AD5D2E5}"/>
          </ac:picMkLst>
        </pc:picChg>
        <pc:picChg chg="mod ord">
          <ac:chgData name="Bruno Ribeiro" userId="120d656abf307adc" providerId="LiveId" clId="{3D4428FF-7834-437D-9763-3441F3D0C790}" dt="2022-03-28T18:13:18.295" v="4635" actId="1076"/>
          <ac:picMkLst>
            <pc:docMk/>
            <pc:sldMk cId="1705286625" sldId="260"/>
            <ac:picMk id="12" creationId="{FC61DA1C-ED9B-4635-9F16-B3BF95DC8E82}"/>
          </ac:picMkLst>
        </pc:picChg>
        <pc:picChg chg="add del mod">
          <ac:chgData name="Bruno Ribeiro" userId="120d656abf307adc" providerId="LiveId" clId="{3D4428FF-7834-437D-9763-3441F3D0C790}" dt="2022-03-12T00:03:21.430" v="87" actId="21"/>
          <ac:picMkLst>
            <pc:docMk/>
            <pc:sldMk cId="1705286625" sldId="260"/>
            <ac:picMk id="13" creationId="{99143DD8-8A1F-445F-BD41-17AE871FE861}"/>
          </ac:picMkLst>
        </pc:picChg>
        <pc:picChg chg="add del mod">
          <ac:chgData name="Bruno Ribeiro" userId="120d656abf307adc" providerId="LiveId" clId="{3D4428FF-7834-437D-9763-3441F3D0C790}" dt="2022-03-28T18:09:06.137" v="4610" actId="478"/>
          <ac:picMkLst>
            <pc:docMk/>
            <pc:sldMk cId="1705286625" sldId="260"/>
            <ac:picMk id="13" creationId="{A1E0FA72-3278-4B45-B7E7-D932E6894591}"/>
          </ac:picMkLst>
        </pc:picChg>
        <pc:picChg chg="add del mod ord">
          <ac:chgData name="Bruno Ribeiro" userId="120d656abf307adc" providerId="LiveId" clId="{3D4428FF-7834-437D-9763-3441F3D0C790}" dt="2022-03-25T00:22:38.012" v="4250" actId="478"/>
          <ac:picMkLst>
            <pc:docMk/>
            <pc:sldMk cId="1705286625" sldId="260"/>
            <ac:picMk id="14" creationId="{8AA42663-1568-4FAD-9A91-3421F8B6BD3A}"/>
          </ac:picMkLst>
        </pc:picChg>
        <pc:picChg chg="del">
          <ac:chgData name="Bruno Ribeiro" userId="120d656abf307adc" providerId="LiveId" clId="{3D4428FF-7834-437D-9763-3441F3D0C790}" dt="2022-03-13T18:58:02.584" v="992" actId="21"/>
          <ac:picMkLst>
            <pc:docMk/>
            <pc:sldMk cId="1705286625" sldId="260"/>
            <ac:picMk id="16" creationId="{20B770B9-EB59-4669-86D1-C317E8F60A17}"/>
          </ac:picMkLst>
        </pc:picChg>
        <pc:picChg chg="mod">
          <ac:chgData name="Bruno Ribeiro" userId="120d656abf307adc" providerId="LiveId" clId="{3D4428FF-7834-437D-9763-3441F3D0C790}" dt="2022-03-28T18:12:22.657" v="4631" actId="1076"/>
          <ac:picMkLst>
            <pc:docMk/>
            <pc:sldMk cId="1705286625" sldId="260"/>
            <ac:picMk id="18" creationId="{1171781E-022D-444C-9B9C-DE8CF4FD40BF}"/>
          </ac:picMkLst>
        </pc:picChg>
        <pc:picChg chg="add del mod ord">
          <ac:chgData name="Bruno Ribeiro" userId="120d656abf307adc" providerId="LiveId" clId="{3D4428FF-7834-437D-9763-3441F3D0C790}" dt="2022-03-13T18:59:49.814" v="1008" actId="21"/>
          <ac:picMkLst>
            <pc:docMk/>
            <pc:sldMk cId="1705286625" sldId="260"/>
            <ac:picMk id="19" creationId="{7593A1E9-C801-402F-B0E1-32F26734F02B}"/>
          </ac:picMkLst>
        </pc:picChg>
        <pc:picChg chg="add del mod">
          <ac:chgData name="Bruno Ribeiro" userId="120d656abf307adc" providerId="LiveId" clId="{3D4428FF-7834-437D-9763-3441F3D0C790}" dt="2022-03-14T20:31:42.174" v="3504" actId="21"/>
          <ac:picMkLst>
            <pc:docMk/>
            <pc:sldMk cId="1705286625" sldId="260"/>
            <ac:picMk id="20" creationId="{8EAF4346-478E-4624-9854-172124CF1BF4}"/>
          </ac:picMkLst>
        </pc:picChg>
        <pc:picChg chg="add del mod">
          <ac:chgData name="Bruno Ribeiro" userId="120d656abf307adc" providerId="LiveId" clId="{3D4428FF-7834-437D-9763-3441F3D0C790}" dt="2022-03-26T00:10:11.557" v="4430" actId="478"/>
          <ac:picMkLst>
            <pc:docMk/>
            <pc:sldMk cId="1705286625" sldId="260"/>
            <ac:picMk id="1026" creationId="{B89B53C9-16FB-4761-AC39-88EC83D75243}"/>
          </ac:picMkLst>
        </pc:picChg>
        <pc:picChg chg="add del mod">
          <ac:chgData name="Bruno Ribeiro" userId="120d656abf307adc" providerId="LiveId" clId="{3D4428FF-7834-437D-9763-3441F3D0C790}" dt="2022-03-14T19:33:55.319" v="2327" actId="21"/>
          <ac:picMkLst>
            <pc:docMk/>
            <pc:sldMk cId="1705286625" sldId="260"/>
            <ac:picMk id="1026" creationId="{BA6B4C5A-3C4F-41B6-8439-DB12F98D5663}"/>
          </ac:picMkLst>
        </pc:picChg>
        <pc:picChg chg="del mod">
          <ac:chgData name="Bruno Ribeiro" userId="120d656abf307adc" providerId="LiveId" clId="{3D4428FF-7834-437D-9763-3441F3D0C790}" dt="2022-03-25T21:47:01.217" v="4357" actId="478"/>
          <ac:picMkLst>
            <pc:docMk/>
            <pc:sldMk cId="1705286625" sldId="260"/>
            <ac:picMk id="1028" creationId="{214BFD25-C33C-4B51-9B3C-2E1C8AA3E5B6}"/>
          </ac:picMkLst>
        </pc:picChg>
        <pc:inkChg chg="add del">
          <ac:chgData name="Bruno Ribeiro" userId="120d656abf307adc" providerId="LiveId" clId="{3D4428FF-7834-437D-9763-3441F3D0C790}" dt="2022-03-14T20:29:56.226" v="3499"/>
          <ac:inkMkLst>
            <pc:docMk/>
            <pc:sldMk cId="1705286625" sldId="260"/>
            <ac:inkMk id="3" creationId="{C7A95AFB-C2DC-44BD-9823-1CB6C33C63A6}"/>
          </ac:inkMkLst>
        </pc:inkChg>
        <pc:inkChg chg="add del mod">
          <ac:chgData name="Bruno Ribeiro" userId="120d656abf307adc" providerId="LiveId" clId="{3D4428FF-7834-437D-9763-3441F3D0C790}" dt="2022-03-14T20:29:56.225" v="3498"/>
          <ac:inkMkLst>
            <pc:docMk/>
            <pc:sldMk cId="1705286625" sldId="260"/>
            <ac:inkMk id="4" creationId="{353778FB-62A7-48CC-821C-48CD0ECD056B}"/>
          </ac:inkMkLst>
        </pc:inkChg>
        <pc:inkChg chg="add del mod">
          <ac:chgData name="Bruno Ribeiro" userId="120d656abf307adc" providerId="LiveId" clId="{3D4428FF-7834-437D-9763-3441F3D0C790}" dt="2022-03-14T20:29:56.212" v="3497"/>
          <ac:inkMkLst>
            <pc:docMk/>
            <pc:sldMk cId="1705286625" sldId="260"/>
            <ac:inkMk id="5" creationId="{EA8B11EB-FE96-434E-A9F9-4B8A4289C4B1}"/>
          </ac:inkMkLst>
        </pc:inkChg>
      </pc:sldChg>
      <pc:sldChg chg="addSp delSp modSp new del mod ord modTransition setBg setFolMasterObjs delAnim modAnim delDesignElem">
        <pc:chgData name="Bruno Ribeiro" userId="120d656abf307adc" providerId="LiveId" clId="{3D4428FF-7834-437D-9763-3441F3D0C790}" dt="2022-03-26T00:27:45.302" v="4534" actId="2696"/>
        <pc:sldMkLst>
          <pc:docMk/>
          <pc:sldMk cId="1273092182" sldId="261"/>
        </pc:sldMkLst>
        <pc:spChg chg="add del mod ord">
          <ac:chgData name="Bruno Ribeiro" userId="120d656abf307adc" providerId="LiveId" clId="{3D4428FF-7834-437D-9763-3441F3D0C790}" dt="2022-03-25T00:25:13.271" v="4274" actId="478"/>
          <ac:spMkLst>
            <pc:docMk/>
            <pc:sldMk cId="1273092182" sldId="261"/>
            <ac:spMk id="2" creationId="{4EE4A4B8-6B94-4965-8B97-7B1755302B91}"/>
          </ac:spMkLst>
        </pc:spChg>
        <pc:spChg chg="add del">
          <ac:chgData name="Bruno Ribeiro" userId="120d656abf307adc" providerId="LiveId" clId="{3D4428FF-7834-437D-9763-3441F3D0C790}" dt="2022-03-11T20:49:30.373" v="42" actId="21"/>
          <ac:spMkLst>
            <pc:docMk/>
            <pc:sldMk cId="1273092182" sldId="261"/>
            <ac:spMk id="2" creationId="{ECF22A23-09FF-4BA2-891D-F7A6A87D3150}"/>
          </ac:spMkLst>
        </pc:spChg>
        <pc:spChg chg="add del mod">
          <ac:chgData name="Bruno Ribeiro" userId="120d656abf307adc" providerId="LiveId" clId="{3D4428FF-7834-437D-9763-3441F3D0C790}" dt="2022-03-26T00:24:16.262" v="4512" actId="478"/>
          <ac:spMkLst>
            <pc:docMk/>
            <pc:sldMk cId="1273092182" sldId="261"/>
            <ac:spMk id="3" creationId="{27FFF0B2-A854-430E-87D5-051B70B2E667}"/>
          </ac:spMkLst>
        </pc:spChg>
        <pc:spChg chg="add del mod">
          <ac:chgData name="Bruno Ribeiro" userId="120d656abf307adc" providerId="LiveId" clId="{3D4428FF-7834-437D-9763-3441F3D0C790}" dt="2022-03-14T20:12:19.724" v="2806" actId="21"/>
          <ac:spMkLst>
            <pc:docMk/>
            <pc:sldMk cId="1273092182" sldId="261"/>
            <ac:spMk id="4" creationId="{4EE77211-8308-4C83-91C8-457EB1A300E7}"/>
          </ac:spMkLst>
        </pc:spChg>
        <pc:spChg chg="add del mod">
          <ac:chgData name="Bruno Ribeiro" userId="120d656abf307adc" providerId="LiveId" clId="{3D4428FF-7834-437D-9763-3441F3D0C790}" dt="2022-03-12T01:21:57.799" v="120"/>
          <ac:spMkLst>
            <pc:docMk/>
            <pc:sldMk cId="1273092182" sldId="261"/>
            <ac:spMk id="6" creationId="{C83DA9A4-6FEE-4775-ADD4-AB6062A4890B}"/>
          </ac:spMkLst>
        </pc:spChg>
        <pc:spChg chg="add del mod">
          <ac:chgData name="Bruno Ribeiro" userId="120d656abf307adc" providerId="LiveId" clId="{3D4428FF-7834-437D-9763-3441F3D0C790}" dt="2022-03-26T00:24:19.335" v="4513" actId="478"/>
          <ac:spMkLst>
            <pc:docMk/>
            <pc:sldMk cId="1273092182" sldId="261"/>
            <ac:spMk id="8" creationId="{8FA72CD9-A6D5-4F3E-8953-4BEE8927F202}"/>
          </ac:spMkLst>
        </pc:spChg>
        <pc:spChg chg="add del">
          <ac:chgData name="Bruno Ribeiro" userId="120d656abf307adc" providerId="LiveId" clId="{3D4428FF-7834-437D-9763-3441F3D0C790}" dt="2022-03-26T00:23:27.225" v="4505" actId="26606"/>
          <ac:spMkLst>
            <pc:docMk/>
            <pc:sldMk cId="1273092182" sldId="261"/>
            <ac:spMk id="12" creationId="{4FA533C5-33E3-4611-AF9F-72811D8B26A6}"/>
          </ac:spMkLst>
        </pc:spChg>
        <pc:spChg chg="add del">
          <ac:chgData name="Bruno Ribeiro" userId="120d656abf307adc" providerId="LiveId" clId="{3D4428FF-7834-437D-9763-3441F3D0C790}" dt="2022-03-25T00:33:10.152" v="4327" actId="26606"/>
          <ac:spMkLst>
            <pc:docMk/>
            <pc:sldMk cId="1273092182" sldId="261"/>
            <ac:spMk id="13" creationId="{AC224410-FF86-4FBB-A05E-61232D4B1368}"/>
          </ac:spMkLst>
        </pc:spChg>
        <pc:spChg chg="add del">
          <ac:chgData name="Bruno Ribeiro" userId="120d656abf307adc" providerId="LiveId" clId="{3D4428FF-7834-437D-9763-3441F3D0C790}" dt="2022-03-25T00:33:10.152" v="4327" actId="26606"/>
          <ac:spMkLst>
            <pc:docMk/>
            <pc:sldMk cId="1273092182" sldId="261"/>
            <ac:spMk id="15" creationId="{F3BDD110-869E-4A8C-9250-C7AE5C840842}"/>
          </ac:spMkLst>
        </pc:spChg>
        <pc:spChg chg="add mod">
          <ac:chgData name="Bruno Ribeiro" userId="120d656abf307adc" providerId="LiveId" clId="{3D4428FF-7834-437D-9763-3441F3D0C790}" dt="2022-03-26T00:24:24.243" v="4514"/>
          <ac:spMkLst>
            <pc:docMk/>
            <pc:sldMk cId="1273092182" sldId="261"/>
            <ac:spMk id="17" creationId="{47280F61-CA05-496B-931E-34393BF43AEE}"/>
          </ac:spMkLst>
        </pc:spChg>
        <pc:spChg chg="add mod">
          <ac:chgData name="Bruno Ribeiro" userId="120d656abf307adc" providerId="LiveId" clId="{3D4428FF-7834-437D-9763-3441F3D0C790}" dt="2022-03-26T00:24:28.243" v="4515"/>
          <ac:spMkLst>
            <pc:docMk/>
            <pc:sldMk cId="1273092182" sldId="261"/>
            <ac:spMk id="18" creationId="{53E7675F-19E7-4E2A-8E41-88C95A005CDB}"/>
          </ac:spMkLst>
        </pc:spChg>
        <pc:spChg chg="add del">
          <ac:chgData name="Bruno Ribeiro" userId="120d656abf307adc" providerId="LiveId" clId="{3D4428FF-7834-437D-9763-3441F3D0C790}" dt="2022-03-25T00:33:15.099" v="4329" actId="26606"/>
          <ac:spMkLst>
            <pc:docMk/>
            <pc:sldMk cId="1273092182" sldId="261"/>
            <ac:spMk id="18" creationId="{69652D62-ECFB-408E-ABE6-155A644F433D}"/>
          </ac:spMkLst>
        </pc:spChg>
        <pc:spChg chg="add del">
          <ac:chgData name="Bruno Ribeiro" userId="120d656abf307adc" providerId="LiveId" clId="{3D4428FF-7834-437D-9763-3441F3D0C790}" dt="2022-03-25T00:33:15.099" v="4329" actId="26606"/>
          <ac:spMkLst>
            <pc:docMk/>
            <pc:sldMk cId="1273092182" sldId="261"/>
            <ac:spMk id="19" creationId="{C1FEA985-924B-4044-8778-32D1E7164C01}"/>
          </ac:spMkLst>
        </pc:spChg>
        <pc:spChg chg="add del">
          <ac:chgData name="Bruno Ribeiro" userId="120d656abf307adc" providerId="LiveId" clId="{3D4428FF-7834-437D-9763-3441F3D0C790}" dt="2022-03-25T00:33:26.685" v="4335" actId="26606"/>
          <ac:spMkLst>
            <pc:docMk/>
            <pc:sldMk cId="1273092182" sldId="261"/>
            <ac:spMk id="21" creationId="{9A6C2C86-63BF-47D5-AA3F-905111A238E2}"/>
          </ac:spMkLst>
        </pc:spChg>
        <pc:spChg chg="add del">
          <ac:chgData name="Bruno Ribeiro" userId="120d656abf307adc" providerId="LiveId" clId="{3D4428FF-7834-437D-9763-3441F3D0C790}" dt="2022-03-26T00:23:27.225" v="4505" actId="26606"/>
          <ac:spMkLst>
            <pc:docMk/>
            <pc:sldMk cId="1273092182" sldId="261"/>
            <ac:spMk id="23" creationId="{87F0FDC4-AD8C-47D9-9131-623C98ADB0AE}"/>
          </ac:spMkLst>
        </pc:spChg>
        <pc:spChg chg="add del">
          <ac:chgData name="Bruno Ribeiro" userId="120d656abf307adc" providerId="LiveId" clId="{3D4428FF-7834-437D-9763-3441F3D0C790}" dt="2022-03-26T00:23:27.225" v="4505" actId="26606"/>
          <ac:spMkLst>
            <pc:docMk/>
            <pc:sldMk cId="1273092182" sldId="261"/>
            <ac:spMk id="25" creationId="{270BDA80-627C-422A-AFFD-B7F1DC0F7734}"/>
          </ac:spMkLst>
        </pc:spChg>
        <pc:spChg chg="add del">
          <ac:chgData name="Bruno Ribeiro" userId="120d656abf307adc" providerId="LiveId" clId="{3D4428FF-7834-437D-9763-3441F3D0C790}" dt="2022-03-26T00:26:28.978" v="4521"/>
          <ac:spMkLst>
            <pc:docMk/>
            <pc:sldMk cId="1273092182" sldId="261"/>
            <ac:spMk id="26" creationId="{4FA533C5-33E3-4611-AF9F-72811D8B26A6}"/>
          </ac:spMkLst>
        </pc:spChg>
        <pc:spChg chg="add del">
          <ac:chgData name="Bruno Ribeiro" userId="120d656abf307adc" providerId="LiveId" clId="{3D4428FF-7834-437D-9763-3441F3D0C790}" dt="2022-03-26T00:26:28.978" v="4521"/>
          <ac:spMkLst>
            <pc:docMk/>
            <pc:sldMk cId="1273092182" sldId="261"/>
            <ac:spMk id="29" creationId="{87F0FDC4-AD8C-47D9-9131-623C98ADB0AE}"/>
          </ac:spMkLst>
        </pc:spChg>
        <pc:grpChg chg="add del mod">
          <ac:chgData name="Bruno Ribeiro" userId="120d656abf307adc" providerId="LiveId" clId="{3D4428FF-7834-437D-9763-3441F3D0C790}" dt="2022-03-11T20:49:28.596" v="41" actId="21"/>
          <ac:grpSpMkLst>
            <pc:docMk/>
            <pc:sldMk cId="1273092182" sldId="261"/>
            <ac:grpSpMk id="3" creationId="{82FAA48F-7352-4401-AF9D-57C91F7B76E3}"/>
          </ac:grpSpMkLst>
        </pc:grpChg>
        <pc:picChg chg="mod">
          <ac:chgData name="Bruno Ribeiro" userId="120d656abf307adc" providerId="LiveId" clId="{3D4428FF-7834-437D-9763-3441F3D0C790}" dt="2022-03-11T20:48:38.169" v="30" actId="1076"/>
          <ac:picMkLst>
            <pc:docMk/>
            <pc:sldMk cId="1273092182" sldId="261"/>
            <ac:picMk id="4" creationId="{6D0186C2-A0F2-4CFF-8CBC-3A1407956D7C}"/>
          </ac:picMkLst>
        </pc:picChg>
        <pc:picChg chg="mod">
          <ac:chgData name="Bruno Ribeiro" userId="120d656abf307adc" providerId="LiveId" clId="{3D4428FF-7834-437D-9763-3441F3D0C790}" dt="2022-03-11T20:48:38.169" v="30" actId="1076"/>
          <ac:picMkLst>
            <pc:docMk/>
            <pc:sldMk cId="1273092182" sldId="261"/>
            <ac:picMk id="5" creationId="{DCAF987A-6F35-42FC-B7FD-C0D27EDE0AED}"/>
          </ac:picMkLst>
        </pc:picChg>
        <pc:picChg chg="add del mod">
          <ac:chgData name="Bruno Ribeiro" userId="120d656abf307adc" providerId="LiveId" clId="{3D4428FF-7834-437D-9763-3441F3D0C790}" dt="2022-03-11T20:49:22.072" v="40" actId="21"/>
          <ac:picMkLst>
            <pc:docMk/>
            <pc:sldMk cId="1273092182" sldId="261"/>
            <ac:picMk id="7" creationId="{65FF9DF7-C60F-410E-83FE-D8FDBC41BDB0}"/>
          </ac:picMkLst>
        </pc:picChg>
        <pc:picChg chg="add del">
          <ac:chgData name="Bruno Ribeiro" userId="120d656abf307adc" providerId="LiveId" clId="{3D4428FF-7834-437D-9763-3441F3D0C790}" dt="2022-03-26T00:23:27.225" v="4505" actId="26606"/>
          <ac:picMkLst>
            <pc:docMk/>
            <pc:sldMk cId="1273092182" sldId="261"/>
            <ac:picMk id="10" creationId="{91B28F63-CF00-448F-B141-FE33C33B1891}"/>
          </ac:picMkLst>
        </pc:picChg>
        <pc:picChg chg="add del">
          <ac:chgData name="Bruno Ribeiro" userId="120d656abf307adc" providerId="LiveId" clId="{3D4428FF-7834-437D-9763-3441F3D0C790}" dt="2022-03-26T00:23:27.225" v="4505" actId="26606"/>
          <ac:picMkLst>
            <pc:docMk/>
            <pc:sldMk cId="1273092182" sldId="261"/>
            <ac:picMk id="11" creationId="{2AE609E2-8522-44E4-9077-980E5BCF3E14}"/>
          </ac:picMkLst>
        </pc:picChg>
        <pc:picChg chg="add del">
          <ac:chgData name="Bruno Ribeiro" userId="120d656abf307adc" providerId="LiveId" clId="{3D4428FF-7834-437D-9763-3441F3D0C790}" dt="2022-03-26T00:23:27.225" v="4505" actId="26606"/>
          <ac:picMkLst>
            <pc:docMk/>
            <pc:sldMk cId="1273092182" sldId="261"/>
            <ac:picMk id="14" creationId="{8949AD42-25FD-4C3D-9EEE-B7FEC5809988}"/>
          </ac:picMkLst>
        </pc:picChg>
        <pc:picChg chg="add del">
          <ac:chgData name="Bruno Ribeiro" userId="120d656abf307adc" providerId="LiveId" clId="{3D4428FF-7834-437D-9763-3441F3D0C790}" dt="2022-03-26T00:23:27.225" v="4505" actId="26606"/>
          <ac:picMkLst>
            <pc:docMk/>
            <pc:sldMk cId="1273092182" sldId="261"/>
            <ac:picMk id="16" creationId="{6AC7D913-60B7-4603-881B-831DA5D3A940}"/>
          </ac:picMkLst>
        </pc:picChg>
        <pc:picChg chg="add del">
          <ac:chgData name="Bruno Ribeiro" userId="120d656abf307adc" providerId="LiveId" clId="{3D4428FF-7834-437D-9763-3441F3D0C790}" dt="2022-03-26T00:26:28.978" v="4521"/>
          <ac:picMkLst>
            <pc:docMk/>
            <pc:sldMk cId="1273092182" sldId="261"/>
            <ac:picMk id="20" creationId="{91B28F63-CF00-448F-B141-FE33C33B1891}"/>
          </ac:picMkLst>
        </pc:picChg>
        <pc:picChg chg="add del">
          <ac:chgData name="Bruno Ribeiro" userId="120d656abf307adc" providerId="LiveId" clId="{3D4428FF-7834-437D-9763-3441F3D0C790}" dt="2022-03-26T00:26:28.978" v="4521"/>
          <ac:picMkLst>
            <pc:docMk/>
            <pc:sldMk cId="1273092182" sldId="261"/>
            <ac:picMk id="24" creationId="{2AE609E2-8522-44E4-9077-980E5BCF3E14}"/>
          </ac:picMkLst>
        </pc:picChg>
        <pc:picChg chg="add del">
          <ac:chgData name="Bruno Ribeiro" userId="120d656abf307adc" providerId="LiveId" clId="{3D4428FF-7834-437D-9763-3441F3D0C790}" dt="2022-03-26T00:26:28.978" v="4521"/>
          <ac:picMkLst>
            <pc:docMk/>
            <pc:sldMk cId="1273092182" sldId="261"/>
            <ac:picMk id="27" creationId="{8949AD42-25FD-4C3D-9EEE-B7FEC5809988}"/>
          </ac:picMkLst>
        </pc:picChg>
        <pc:picChg chg="add del">
          <ac:chgData name="Bruno Ribeiro" userId="120d656abf307adc" providerId="LiveId" clId="{3D4428FF-7834-437D-9763-3441F3D0C790}" dt="2022-03-26T00:26:28.978" v="4521"/>
          <ac:picMkLst>
            <pc:docMk/>
            <pc:sldMk cId="1273092182" sldId="261"/>
            <ac:picMk id="28" creationId="{6AC7D913-60B7-4603-881B-831DA5D3A940}"/>
          </ac:picMkLst>
        </pc:picChg>
        <pc:picChg chg="add del mod">
          <ac:chgData name="Bruno Ribeiro" userId="120d656abf307adc" providerId="LiveId" clId="{3D4428FF-7834-437D-9763-3441F3D0C790}" dt="2022-03-11T20:47:41.684" v="25" actId="21"/>
          <ac:picMkLst>
            <pc:docMk/>
            <pc:sldMk cId="1273092182" sldId="261"/>
            <ac:picMk id="1026" creationId="{06FC4590-1A5E-4C2D-9340-1A47986F65D0}"/>
          </ac:picMkLst>
        </pc:picChg>
        <pc:picChg chg="add del mod">
          <ac:chgData name="Bruno Ribeiro" userId="120d656abf307adc" providerId="LiveId" clId="{3D4428FF-7834-437D-9763-3441F3D0C790}" dt="2022-03-25T00:25:14.486" v="4275" actId="478"/>
          <ac:picMkLst>
            <pc:docMk/>
            <pc:sldMk cId="1273092182" sldId="261"/>
            <ac:picMk id="1026" creationId="{8B077ABF-5AEB-46F6-90AD-84C15409FBE6}"/>
          </ac:picMkLst>
        </pc:picChg>
        <pc:cxnChg chg="add del">
          <ac:chgData name="Bruno Ribeiro" userId="120d656abf307adc" providerId="LiveId" clId="{3D4428FF-7834-437D-9763-3441F3D0C790}" dt="2022-03-25T00:33:15.099" v="4329" actId="26606"/>
          <ac:cxnSpMkLst>
            <pc:docMk/>
            <pc:sldMk cId="1273092182" sldId="261"/>
            <ac:cxnSpMk id="17" creationId="{96C7F9CB-BCC3-4648-8DEF-07B0887D87D6}"/>
          </ac:cxnSpMkLst>
        </pc:cxnChg>
        <pc:cxnChg chg="add del">
          <ac:chgData name="Bruno Ribeiro" userId="120d656abf307adc" providerId="LiveId" clId="{3D4428FF-7834-437D-9763-3441F3D0C790}" dt="2022-03-25T00:33:26.685" v="4335" actId="26606"/>
          <ac:cxnSpMkLst>
            <pc:docMk/>
            <pc:sldMk cId="1273092182" sldId="261"/>
            <ac:cxnSpMk id="22" creationId="{425A0768-3044-4AA9-A889-D2CAA68C517A}"/>
          </ac:cxnSpMkLst>
        </pc:cxnChg>
      </pc:sldChg>
      <pc:sldChg chg="addSp delSp modSp add del mod modTransition">
        <pc:chgData name="Bruno Ribeiro" userId="120d656abf307adc" providerId="LiveId" clId="{3D4428FF-7834-437D-9763-3441F3D0C790}" dt="2022-03-13T19:21:59.845" v="1162" actId="2696"/>
        <pc:sldMkLst>
          <pc:docMk/>
          <pc:sldMk cId="1058645496" sldId="262"/>
        </pc:sldMkLst>
        <pc:spChg chg="add del mod">
          <ac:chgData name="Bruno Ribeiro" userId="120d656abf307adc" providerId="LiveId" clId="{3D4428FF-7834-437D-9763-3441F3D0C790}" dt="2022-03-13T18:31:52.635" v="770" actId="21"/>
          <ac:spMkLst>
            <pc:docMk/>
            <pc:sldMk cId="1058645496" sldId="262"/>
            <ac:spMk id="2" creationId="{DA64D226-EC69-4440-852D-6DEC17233FCC}"/>
          </ac:spMkLst>
        </pc:spChg>
        <pc:spChg chg="add del">
          <ac:chgData name="Bruno Ribeiro" userId="120d656abf307adc" providerId="LiveId" clId="{3D4428FF-7834-437D-9763-3441F3D0C790}" dt="2022-03-13T18:32:31.331" v="772" actId="11529"/>
          <ac:spMkLst>
            <pc:docMk/>
            <pc:sldMk cId="1058645496" sldId="262"/>
            <ac:spMk id="3" creationId="{500089AB-2AF3-4C6C-B399-F7834D10F48B}"/>
          </ac:spMkLst>
        </pc:spChg>
        <pc:spChg chg="add del">
          <ac:chgData name="Bruno Ribeiro" userId="120d656abf307adc" providerId="LiveId" clId="{3D4428FF-7834-437D-9763-3441F3D0C790}" dt="2022-03-13T18:32:43.454" v="774" actId="11529"/>
          <ac:spMkLst>
            <pc:docMk/>
            <pc:sldMk cId="1058645496" sldId="262"/>
            <ac:spMk id="4" creationId="{5D502DB1-944B-4F8A-BB53-4DAC77F60C36}"/>
          </ac:spMkLst>
        </pc:spChg>
        <pc:spChg chg="add mod">
          <ac:chgData name="Bruno Ribeiro" userId="120d656abf307adc" providerId="LiveId" clId="{3D4428FF-7834-437D-9763-3441F3D0C790}" dt="2022-03-13T18:33:20.605" v="777" actId="164"/>
          <ac:spMkLst>
            <pc:docMk/>
            <pc:sldMk cId="1058645496" sldId="262"/>
            <ac:spMk id="5" creationId="{D4F5B073-7ECB-4998-8CDB-1354B83D602F}"/>
          </ac:spMkLst>
        </pc:spChg>
        <pc:spChg chg="add mod">
          <ac:chgData name="Bruno Ribeiro" userId="120d656abf307adc" providerId="LiveId" clId="{3D4428FF-7834-437D-9763-3441F3D0C790}" dt="2022-03-13T18:33:20.605" v="777" actId="164"/>
          <ac:spMkLst>
            <pc:docMk/>
            <pc:sldMk cId="1058645496" sldId="262"/>
            <ac:spMk id="6" creationId="{69EDC2CC-061A-4675-A8D5-1D74E7B3279E}"/>
          </ac:spMkLst>
        </pc:spChg>
        <pc:grpChg chg="add del mod">
          <ac:chgData name="Bruno Ribeiro" userId="120d656abf307adc" providerId="LiveId" clId="{3D4428FF-7834-437D-9763-3441F3D0C790}" dt="2022-03-13T18:35:54.839" v="786" actId="21"/>
          <ac:grpSpMkLst>
            <pc:docMk/>
            <pc:sldMk cId="1058645496" sldId="262"/>
            <ac:grpSpMk id="7" creationId="{8BA6E2E7-A58D-4FA3-A489-0F23F67BEC80}"/>
          </ac:grpSpMkLst>
        </pc:grpChg>
        <pc:inkChg chg="add del">
          <ac:chgData name="Bruno Ribeiro" userId="120d656abf307adc" providerId="LiveId" clId="{3D4428FF-7834-437D-9763-3441F3D0C790}" dt="2022-03-13T18:35:38.252" v="782" actId="9405"/>
          <ac:inkMkLst>
            <pc:docMk/>
            <pc:sldMk cId="1058645496" sldId="262"/>
            <ac:inkMk id="9" creationId="{0D2F716C-2C97-44F4-8A8C-3A7495548FDC}"/>
          </ac:inkMkLst>
        </pc:inkChg>
      </pc:sldChg>
      <pc:sldChg chg="addSp delSp modSp new del mod delAnim modAnim">
        <pc:chgData name="Bruno Ribeiro" userId="120d656abf307adc" providerId="LiveId" clId="{3D4428FF-7834-437D-9763-3441F3D0C790}" dt="2022-03-13T18:37:01.450" v="795" actId="2696"/>
        <pc:sldMkLst>
          <pc:docMk/>
          <pc:sldMk cId="1587239873" sldId="263"/>
        </pc:sldMkLst>
        <pc:picChg chg="add del mod">
          <ac:chgData name="Bruno Ribeiro" userId="120d656abf307adc" providerId="LiveId" clId="{3D4428FF-7834-437D-9763-3441F3D0C790}" dt="2022-03-13T18:36:56.899" v="794" actId="21"/>
          <ac:picMkLst>
            <pc:docMk/>
            <pc:sldMk cId="1587239873" sldId="263"/>
            <ac:picMk id="2" creationId="{4CE01316-5E07-4FA7-8289-ED1C16210A15}"/>
          </ac:picMkLst>
        </pc:picChg>
      </pc:sldChg>
      <pc:sldChg chg="addSp delSp modSp new del mod">
        <pc:chgData name="Bruno Ribeiro" userId="120d656abf307adc" providerId="LiveId" clId="{3D4428FF-7834-437D-9763-3441F3D0C790}" dt="2022-03-13T19:29:05.728" v="1269" actId="2696"/>
        <pc:sldMkLst>
          <pc:docMk/>
          <pc:sldMk cId="1765251562" sldId="263"/>
        </pc:sldMkLst>
        <pc:spChg chg="add mod">
          <ac:chgData name="Bruno Ribeiro" userId="120d656abf307adc" providerId="LiveId" clId="{3D4428FF-7834-437D-9763-3441F3D0C790}" dt="2022-03-13T19:17:38.949" v="1151" actId="208"/>
          <ac:spMkLst>
            <pc:docMk/>
            <pc:sldMk cId="1765251562" sldId="263"/>
            <ac:spMk id="2" creationId="{9B49DE4F-1C42-448E-8EAA-5073A8BCF2B4}"/>
          </ac:spMkLst>
        </pc:spChg>
        <pc:spChg chg="add mod">
          <ac:chgData name="Bruno Ribeiro" userId="120d656abf307adc" providerId="LiveId" clId="{3D4428FF-7834-437D-9763-3441F3D0C790}" dt="2022-03-13T19:17:39.492" v="1152" actId="208"/>
          <ac:spMkLst>
            <pc:docMk/>
            <pc:sldMk cId="1765251562" sldId="263"/>
            <ac:spMk id="3" creationId="{03E18F12-2ACC-4769-ACE2-3F71A02B7105}"/>
          </ac:spMkLst>
        </pc:spChg>
        <pc:grpChg chg="add del mod">
          <ac:chgData name="Bruno Ribeiro" userId="120d656abf307adc" providerId="LiveId" clId="{3D4428FF-7834-437D-9763-3441F3D0C790}" dt="2022-03-13T19:17:59.602" v="1153" actId="21"/>
          <ac:grpSpMkLst>
            <pc:docMk/>
            <pc:sldMk cId="1765251562" sldId="263"/>
            <ac:grpSpMk id="4" creationId="{F46EBF0F-F33D-4232-A983-84E6DBE54FE2}"/>
          </ac:grpSpMkLst>
        </pc:grpChg>
      </pc:sldChg>
      <pc:sldChg chg="addSp delSp modSp new del mod modAnim">
        <pc:chgData name="Bruno Ribeiro" userId="120d656abf307adc" providerId="LiveId" clId="{3D4428FF-7834-437D-9763-3441F3D0C790}" dt="2022-03-13T18:57:46.549" v="989" actId="2696"/>
        <pc:sldMkLst>
          <pc:docMk/>
          <pc:sldMk cId="2545273301" sldId="263"/>
        </pc:sldMkLst>
        <pc:spChg chg="add del mod">
          <ac:chgData name="Bruno Ribeiro" userId="120d656abf307adc" providerId="LiveId" clId="{3D4428FF-7834-437D-9763-3441F3D0C790}" dt="2022-03-13T18:45:27.558" v="852"/>
          <ac:spMkLst>
            <pc:docMk/>
            <pc:sldMk cId="2545273301" sldId="263"/>
            <ac:spMk id="2" creationId="{C29AEC63-2022-47F2-8B38-34D766DEE882}"/>
          </ac:spMkLst>
        </pc:spChg>
        <pc:spChg chg="add del">
          <ac:chgData name="Bruno Ribeiro" userId="120d656abf307adc" providerId="LiveId" clId="{3D4428FF-7834-437D-9763-3441F3D0C790}" dt="2022-03-13T18:45:27.558" v="852"/>
          <ac:spMkLst>
            <pc:docMk/>
            <pc:sldMk cId="2545273301" sldId="263"/>
            <ac:spMk id="3" creationId="{C4A2B985-C4CA-41AE-8933-E4059C8F719E}"/>
          </ac:spMkLst>
        </pc:spChg>
        <pc:spChg chg="del mod">
          <ac:chgData name="Bruno Ribeiro" userId="120d656abf307adc" providerId="LiveId" clId="{3D4428FF-7834-437D-9763-3441F3D0C790}" dt="2022-03-13T18:45:47.540" v="856" actId="21"/>
          <ac:spMkLst>
            <pc:docMk/>
            <pc:sldMk cId="2545273301" sldId="263"/>
            <ac:spMk id="4" creationId="{4EFFF6E1-9C52-4940-86C8-4FDA05ABD0BD}"/>
          </ac:spMkLst>
        </pc:spChg>
        <pc:spChg chg="del mod">
          <ac:chgData name="Bruno Ribeiro" userId="120d656abf307adc" providerId="LiveId" clId="{3D4428FF-7834-437D-9763-3441F3D0C790}" dt="2022-03-13T18:45:34.456" v="853" actId="478"/>
          <ac:spMkLst>
            <pc:docMk/>
            <pc:sldMk cId="2545273301" sldId="263"/>
            <ac:spMk id="5" creationId="{7794F393-9370-4AE3-9EDF-F4914A14C677}"/>
          </ac:spMkLst>
        </pc:spChg>
        <pc:spChg chg="add del mod">
          <ac:chgData name="Bruno Ribeiro" userId="120d656abf307adc" providerId="LiveId" clId="{3D4428FF-7834-437D-9763-3441F3D0C790}" dt="2022-03-13T18:49:05.459" v="866" actId="21"/>
          <ac:spMkLst>
            <pc:docMk/>
            <pc:sldMk cId="2545273301" sldId="263"/>
            <ac:spMk id="6" creationId="{FA99BEE8-990D-4631-AE64-07E6529267F8}"/>
          </ac:spMkLst>
        </pc:spChg>
        <pc:picChg chg="add mod">
          <ac:chgData name="Bruno Ribeiro" userId="120d656abf307adc" providerId="LiveId" clId="{3D4428FF-7834-437D-9763-3441F3D0C790}" dt="2022-03-13T18:57:37.129" v="988"/>
          <ac:picMkLst>
            <pc:docMk/>
            <pc:sldMk cId="2545273301" sldId="263"/>
            <ac:picMk id="7" creationId="{A95CD9CC-6313-4EE2-B1CC-9FEB032F115E}"/>
          </ac:picMkLst>
        </pc:picChg>
      </pc:sldChg>
      <pc:sldChg chg="addSp delSp modSp new del mod">
        <pc:chgData name="Bruno Ribeiro" userId="120d656abf307adc" providerId="LiveId" clId="{3D4428FF-7834-437D-9763-3441F3D0C790}" dt="2022-03-13T18:44:46.602" v="845" actId="2696"/>
        <pc:sldMkLst>
          <pc:docMk/>
          <pc:sldMk cId="3695284931" sldId="263"/>
        </pc:sldMkLst>
        <pc:spChg chg="add del mod">
          <ac:chgData name="Bruno Ribeiro" userId="120d656abf307adc" providerId="LiveId" clId="{3D4428FF-7834-437D-9763-3441F3D0C790}" dt="2022-03-13T18:44:14.896" v="834"/>
          <ac:spMkLst>
            <pc:docMk/>
            <pc:sldMk cId="3695284931" sldId="263"/>
            <ac:spMk id="2" creationId="{46A621D9-4263-4FE0-B5B9-70E23114A67A}"/>
          </ac:spMkLst>
        </pc:spChg>
        <pc:spChg chg="add del">
          <ac:chgData name="Bruno Ribeiro" userId="120d656abf307adc" providerId="LiveId" clId="{3D4428FF-7834-437D-9763-3441F3D0C790}" dt="2022-03-13T18:44:14.896" v="834"/>
          <ac:spMkLst>
            <pc:docMk/>
            <pc:sldMk cId="3695284931" sldId="263"/>
            <ac:spMk id="3" creationId="{1C68BF0A-DE23-4940-9FF3-1F26446D14DE}"/>
          </ac:spMkLst>
        </pc:spChg>
        <pc:spChg chg="mod">
          <ac:chgData name="Bruno Ribeiro" userId="120d656abf307adc" providerId="LiveId" clId="{3D4428FF-7834-437D-9763-3441F3D0C790}" dt="2022-03-13T18:44:07.530" v="833"/>
          <ac:spMkLst>
            <pc:docMk/>
            <pc:sldMk cId="3695284931" sldId="263"/>
            <ac:spMk id="4" creationId="{E136E1A0-906E-48EF-A797-3DCD1AB72829}"/>
          </ac:spMkLst>
        </pc:spChg>
        <pc:spChg chg="mod">
          <ac:chgData name="Bruno Ribeiro" userId="120d656abf307adc" providerId="LiveId" clId="{3D4428FF-7834-437D-9763-3441F3D0C790}" dt="2022-03-13T18:44:42.093" v="844" actId="403"/>
          <ac:spMkLst>
            <pc:docMk/>
            <pc:sldMk cId="3695284931" sldId="263"/>
            <ac:spMk id="5" creationId="{7CD1BE36-3DF3-457F-806A-1B176B2286B8}"/>
          </ac:spMkLst>
        </pc:spChg>
        <pc:spChg chg="mod">
          <ac:chgData name="Bruno Ribeiro" userId="120d656abf307adc" providerId="LiveId" clId="{3D4428FF-7834-437D-9763-3441F3D0C790}" dt="2022-03-13T18:44:14.896" v="834"/>
          <ac:spMkLst>
            <pc:docMk/>
            <pc:sldMk cId="3695284931" sldId="263"/>
            <ac:spMk id="6" creationId="{7FB368CD-E12A-4479-9D80-F519348AAA49}"/>
          </ac:spMkLst>
        </pc:spChg>
      </pc:sldChg>
      <pc:sldChg chg="new del">
        <pc:chgData name="Bruno Ribeiro" userId="120d656abf307adc" providerId="LiveId" clId="{3D4428FF-7834-437D-9763-3441F3D0C790}" dt="2022-03-13T18:37:20.508" v="797" actId="2696"/>
        <pc:sldMkLst>
          <pc:docMk/>
          <pc:sldMk cId="3929190583" sldId="263"/>
        </pc:sldMkLst>
      </pc:sldChg>
      <pc:sldChg chg="addSp modSp add del mod modTransition modAnim">
        <pc:chgData name="Bruno Ribeiro" userId="120d656abf307adc" providerId="LiveId" clId="{3D4428FF-7834-437D-9763-3441F3D0C790}" dt="2022-03-13T20:23:37.156" v="1912" actId="2696"/>
        <pc:sldMkLst>
          <pc:docMk/>
          <pc:sldMk cId="613090149" sldId="264"/>
        </pc:sldMkLst>
        <pc:spChg chg="add mod">
          <ac:chgData name="Bruno Ribeiro" userId="120d656abf307adc" providerId="LiveId" clId="{3D4428FF-7834-437D-9763-3441F3D0C790}" dt="2022-03-13T19:28:44.256" v="1268" actId="207"/>
          <ac:spMkLst>
            <pc:docMk/>
            <pc:sldMk cId="613090149" sldId="264"/>
            <ac:spMk id="3" creationId="{B3DA5785-FA3B-4BBE-A752-5642B56FC230}"/>
          </ac:spMkLst>
        </pc:spChg>
        <pc:spChg chg="add mod">
          <ac:chgData name="Bruno Ribeiro" userId="120d656abf307adc" providerId="LiveId" clId="{3D4428FF-7834-437D-9763-3441F3D0C790}" dt="2022-03-13T19:24:46.796" v="1185" actId="208"/>
          <ac:spMkLst>
            <pc:docMk/>
            <pc:sldMk cId="613090149" sldId="264"/>
            <ac:spMk id="4" creationId="{88AAA382-4095-467F-9A32-BDC9DC35A97E}"/>
          </ac:spMkLst>
        </pc:spChg>
      </pc:sldChg>
      <pc:sldChg chg="addSp modSp add del mod modAnim">
        <pc:chgData name="Bruno Ribeiro" userId="120d656abf307adc" providerId="LiveId" clId="{3D4428FF-7834-437D-9763-3441F3D0C790}" dt="2022-03-13T19:21:57.471" v="1161" actId="2696"/>
        <pc:sldMkLst>
          <pc:docMk/>
          <pc:sldMk cId="966110204" sldId="264"/>
        </pc:sldMkLst>
        <pc:spChg chg="add mod">
          <ac:chgData name="Bruno Ribeiro" userId="120d656abf307adc" providerId="LiveId" clId="{3D4428FF-7834-437D-9763-3441F3D0C790}" dt="2022-03-13T19:21:39.366" v="1160" actId="14100"/>
          <ac:spMkLst>
            <pc:docMk/>
            <pc:sldMk cId="966110204" sldId="264"/>
            <ac:spMk id="3" creationId="{D778BF81-E3DE-4D00-A3C8-495EAFE51D1C}"/>
          </ac:spMkLst>
        </pc:spChg>
      </pc:sldChg>
      <pc:sldChg chg="addSp delSp modSp add del mod modTransition delAnim modAnim">
        <pc:chgData name="Bruno Ribeiro" userId="120d656abf307adc" providerId="LiveId" clId="{3D4428FF-7834-437D-9763-3441F3D0C790}" dt="2022-03-13T21:04:34.535" v="2288" actId="2696"/>
        <pc:sldMkLst>
          <pc:docMk/>
          <pc:sldMk cId="384615930" sldId="265"/>
        </pc:sldMkLst>
        <pc:spChg chg="del">
          <ac:chgData name="Bruno Ribeiro" userId="120d656abf307adc" providerId="LiveId" clId="{3D4428FF-7834-437D-9763-3441F3D0C790}" dt="2022-03-13T19:29:32.172" v="1273" actId="21"/>
          <ac:spMkLst>
            <pc:docMk/>
            <pc:sldMk cId="384615930" sldId="265"/>
            <ac:spMk id="2" creationId="{4EE4A4B8-6B94-4965-8B97-7B1755302B91}"/>
          </ac:spMkLst>
        </pc:spChg>
        <pc:spChg chg="add mod ord">
          <ac:chgData name="Bruno Ribeiro" userId="120d656abf307adc" providerId="LiveId" clId="{3D4428FF-7834-437D-9763-3441F3D0C790}" dt="2022-03-13T20:17:56.471" v="1847" actId="167"/>
          <ac:spMkLst>
            <pc:docMk/>
            <pc:sldMk cId="384615930" sldId="265"/>
            <ac:spMk id="3" creationId="{55B78003-A0DA-4B5C-A535-53870F8B40BE}"/>
          </ac:spMkLst>
        </pc:spChg>
        <pc:spChg chg="add del mod">
          <ac:chgData name="Bruno Ribeiro" userId="120d656abf307adc" providerId="LiveId" clId="{3D4428FF-7834-437D-9763-3441F3D0C790}" dt="2022-03-13T20:17:33.927" v="1842" actId="21"/>
          <ac:spMkLst>
            <pc:docMk/>
            <pc:sldMk cId="384615930" sldId="265"/>
            <ac:spMk id="4" creationId="{3E800B18-E86B-4001-A4EC-3595BA34A49C}"/>
          </ac:spMkLst>
        </pc:spChg>
        <pc:spChg chg="add del mod">
          <ac:chgData name="Bruno Ribeiro" userId="120d656abf307adc" providerId="LiveId" clId="{3D4428FF-7834-437D-9763-3441F3D0C790}" dt="2022-03-13T19:33:41.488" v="1343" actId="21"/>
          <ac:spMkLst>
            <pc:docMk/>
            <pc:sldMk cId="384615930" sldId="265"/>
            <ac:spMk id="5" creationId="{C9009D77-AB63-419E-AC91-0913EAF37FF5}"/>
          </ac:spMkLst>
        </pc:spChg>
        <pc:spChg chg="add del mod">
          <ac:chgData name="Bruno Ribeiro" userId="120d656abf307adc" providerId="LiveId" clId="{3D4428FF-7834-437D-9763-3441F3D0C790}" dt="2022-03-13T19:35:41.914" v="1429"/>
          <ac:spMkLst>
            <pc:docMk/>
            <pc:sldMk cId="384615930" sldId="265"/>
            <ac:spMk id="6" creationId="{33F8C812-DDDC-4901-B435-C41D62AAFDFC}"/>
          </ac:spMkLst>
        </pc:spChg>
        <pc:spChg chg="add mod">
          <ac:chgData name="Bruno Ribeiro" userId="120d656abf307adc" providerId="LiveId" clId="{3D4428FF-7834-437D-9763-3441F3D0C790}" dt="2022-03-13T20:24:46.381" v="1923" actId="1076"/>
          <ac:spMkLst>
            <pc:docMk/>
            <pc:sldMk cId="384615930" sldId="265"/>
            <ac:spMk id="7" creationId="{39594B0D-9A9B-4494-AB38-C0D3EB1639DA}"/>
          </ac:spMkLst>
        </pc:spChg>
        <pc:spChg chg="del">
          <ac:chgData name="Bruno Ribeiro" userId="120d656abf307adc" providerId="LiveId" clId="{3D4428FF-7834-437D-9763-3441F3D0C790}" dt="2022-03-13T19:29:30.470" v="1272" actId="21"/>
          <ac:spMkLst>
            <pc:docMk/>
            <pc:sldMk cId="384615930" sldId="265"/>
            <ac:spMk id="8" creationId="{8FA72CD9-A6D5-4F3E-8953-4BEE8927F202}"/>
          </ac:spMkLst>
        </pc:spChg>
        <pc:spChg chg="add del mod">
          <ac:chgData name="Bruno Ribeiro" userId="120d656abf307adc" providerId="LiveId" clId="{3D4428FF-7834-437D-9763-3441F3D0C790}" dt="2022-03-13T19:39:30.748" v="1582" actId="21"/>
          <ac:spMkLst>
            <pc:docMk/>
            <pc:sldMk cId="384615930" sldId="265"/>
            <ac:spMk id="9" creationId="{A741CA27-CDE1-4232-B96B-FE21FB3173EF}"/>
          </ac:spMkLst>
        </pc:spChg>
        <pc:spChg chg="add mod">
          <ac:chgData name="Bruno Ribeiro" userId="120d656abf307adc" providerId="LiveId" clId="{3D4428FF-7834-437D-9763-3441F3D0C790}" dt="2022-03-13T20:20:31.219" v="1884" actId="12"/>
          <ac:spMkLst>
            <pc:docMk/>
            <pc:sldMk cId="384615930" sldId="265"/>
            <ac:spMk id="10" creationId="{02539BF4-62FB-4295-BBC1-03675C0F300E}"/>
          </ac:spMkLst>
        </pc:spChg>
        <pc:spChg chg="add mod">
          <ac:chgData name="Bruno Ribeiro" userId="120d656abf307adc" providerId="LiveId" clId="{3D4428FF-7834-437D-9763-3441F3D0C790}" dt="2022-03-13T20:44:42.371" v="2023" actId="1076"/>
          <ac:spMkLst>
            <pc:docMk/>
            <pc:sldMk cId="384615930" sldId="265"/>
            <ac:spMk id="11" creationId="{855829B6-FDF9-43FB-9491-8453C91B54CD}"/>
          </ac:spMkLst>
        </pc:spChg>
        <pc:spChg chg="add mod ord">
          <ac:chgData name="Bruno Ribeiro" userId="120d656abf307adc" providerId="LiveId" clId="{3D4428FF-7834-437D-9763-3441F3D0C790}" dt="2022-03-13T20:17:54.390" v="1846" actId="167"/>
          <ac:spMkLst>
            <pc:docMk/>
            <pc:sldMk cId="384615930" sldId="265"/>
            <ac:spMk id="12" creationId="{1DDB8C9E-0D8C-46A1-B596-25D59C5424EA}"/>
          </ac:spMkLst>
        </pc:spChg>
        <pc:picChg chg="del">
          <ac:chgData name="Bruno Ribeiro" userId="120d656abf307adc" providerId="LiveId" clId="{3D4428FF-7834-437D-9763-3441F3D0C790}" dt="2022-03-13T19:29:33.170" v="1274" actId="21"/>
          <ac:picMkLst>
            <pc:docMk/>
            <pc:sldMk cId="384615930" sldId="265"/>
            <ac:picMk id="1026" creationId="{8B077ABF-5AEB-46F6-90AD-84C15409FBE6}"/>
          </ac:picMkLst>
        </pc:picChg>
      </pc:sldChg>
      <pc:sldChg chg="addSp delSp modSp new del mod modTransition modAnim">
        <pc:chgData name="Bruno Ribeiro" userId="120d656abf307adc" providerId="LiveId" clId="{3D4428FF-7834-437D-9763-3441F3D0C790}" dt="2022-03-13T21:04:37.650" v="2289" actId="2696"/>
        <pc:sldMkLst>
          <pc:docMk/>
          <pc:sldMk cId="4159319942" sldId="266"/>
        </pc:sldMkLst>
        <pc:spChg chg="add mod ord">
          <ac:chgData name="Bruno Ribeiro" userId="120d656abf307adc" providerId="LiveId" clId="{3D4428FF-7834-437D-9763-3441F3D0C790}" dt="2022-03-13T20:45:34.833" v="2038" actId="14100"/>
          <ac:spMkLst>
            <pc:docMk/>
            <pc:sldMk cId="4159319942" sldId="266"/>
            <ac:spMk id="3" creationId="{256E19AD-8105-4E4D-B070-F0396908DE7F}"/>
          </ac:spMkLst>
        </pc:spChg>
        <pc:spChg chg="add mod">
          <ac:chgData name="Bruno Ribeiro" userId="120d656abf307adc" providerId="LiveId" clId="{3D4428FF-7834-437D-9763-3441F3D0C790}" dt="2022-03-13T20:42:24.592" v="1998" actId="1076"/>
          <ac:spMkLst>
            <pc:docMk/>
            <pc:sldMk cId="4159319942" sldId="266"/>
            <ac:spMk id="4" creationId="{A0E4AA0F-2CC0-46C4-A0C6-CA86F6CA3D9C}"/>
          </ac:spMkLst>
        </pc:spChg>
        <pc:spChg chg="add del mod">
          <ac:chgData name="Bruno Ribeiro" userId="120d656abf307adc" providerId="LiveId" clId="{3D4428FF-7834-437D-9763-3441F3D0C790}" dt="2022-03-13T20:43:26.665" v="2012"/>
          <ac:spMkLst>
            <pc:docMk/>
            <pc:sldMk cId="4159319942" sldId="266"/>
            <ac:spMk id="5" creationId="{F0E5DB2A-7E69-4AE7-91B3-5FCA1D41A9A7}"/>
          </ac:spMkLst>
        </pc:spChg>
        <pc:spChg chg="add mod">
          <ac:chgData name="Bruno Ribeiro" userId="120d656abf307adc" providerId="LiveId" clId="{3D4428FF-7834-437D-9763-3441F3D0C790}" dt="2022-03-13T20:52:56.593" v="2258" actId="20577"/>
          <ac:spMkLst>
            <pc:docMk/>
            <pc:sldMk cId="4159319942" sldId="266"/>
            <ac:spMk id="6" creationId="{1FA20862-2EFD-48AA-91A0-8D77231918A5}"/>
          </ac:spMkLst>
        </pc:spChg>
        <pc:spChg chg="add mod">
          <ac:chgData name="Bruno Ribeiro" userId="120d656abf307adc" providerId="LiveId" clId="{3D4428FF-7834-437D-9763-3441F3D0C790}" dt="2022-03-13T20:58:27.859" v="2287" actId="3626"/>
          <ac:spMkLst>
            <pc:docMk/>
            <pc:sldMk cId="4159319942" sldId="266"/>
            <ac:spMk id="7" creationId="{DB39638F-06E1-4CB3-8E44-9D941ADB65B1}"/>
          </ac:spMkLst>
        </pc:spChg>
        <pc:picChg chg="add mod ord">
          <ac:chgData name="Bruno Ribeiro" userId="120d656abf307adc" providerId="LiveId" clId="{3D4428FF-7834-437D-9763-3441F3D0C790}" dt="2022-03-13T20:45:31.089" v="2037" actId="1076"/>
          <ac:picMkLst>
            <pc:docMk/>
            <pc:sldMk cId="4159319942" sldId="266"/>
            <ac:picMk id="2" creationId="{97B5CDD5-F400-48B5-AD65-410A472C5846}"/>
          </ac:picMkLst>
        </pc:picChg>
      </pc:sldChg>
      <pc:sldChg chg="addSp delSp modSp new mod modTransition setBg addAnim delAnim modAnim delDesignElem">
        <pc:chgData name="Bruno Ribeiro" userId="120d656abf307adc" providerId="LiveId" clId="{3D4428FF-7834-437D-9763-3441F3D0C790}" dt="2022-03-26T00:29:38.054" v="4558"/>
        <pc:sldMkLst>
          <pc:docMk/>
          <pc:sldMk cId="2253450411" sldId="267"/>
        </pc:sldMkLst>
        <pc:spChg chg="add del mod">
          <ac:chgData name="Bruno Ribeiro" userId="120d656abf307adc" providerId="LiveId" clId="{3D4428FF-7834-437D-9763-3441F3D0C790}" dt="2022-03-25T00:25:18.391" v="4276" actId="478"/>
          <ac:spMkLst>
            <pc:docMk/>
            <pc:sldMk cId="2253450411" sldId="267"/>
            <ac:spMk id="3" creationId="{12BA9BA0-552C-4D6E-8471-8555E278F2EA}"/>
          </ac:spMkLst>
        </pc:spChg>
        <pc:spChg chg="add del mod">
          <ac:chgData name="Bruno Ribeiro" userId="120d656abf307adc" providerId="LiveId" clId="{3D4428FF-7834-437D-9763-3441F3D0C790}" dt="2022-03-13T20:47:28.654" v="2098"/>
          <ac:spMkLst>
            <pc:docMk/>
            <pc:sldMk cId="2253450411" sldId="267"/>
            <ac:spMk id="4" creationId="{1AA9DCA6-60D3-4B7A-BDA9-8FBEA28FB53A}"/>
          </ac:spMkLst>
        </pc:spChg>
        <pc:spChg chg="add del mod">
          <ac:chgData name="Bruno Ribeiro" userId="120d656abf307adc" providerId="LiveId" clId="{3D4428FF-7834-437D-9763-3441F3D0C790}" dt="2022-03-25T00:30:03.813" v="4316" actId="478"/>
          <ac:spMkLst>
            <pc:docMk/>
            <pc:sldMk cId="2253450411" sldId="267"/>
            <ac:spMk id="4" creationId="{7C5DED35-00CD-44E1-AA3F-57ED2C8B6835}"/>
          </ac:spMkLst>
        </pc:spChg>
        <pc:spChg chg="add del mod">
          <ac:chgData name="Bruno Ribeiro" userId="120d656abf307adc" providerId="LiveId" clId="{3D4428FF-7834-437D-9763-3441F3D0C790}" dt="2022-03-26T00:29:25.949" v="4555" actId="478"/>
          <ac:spMkLst>
            <pc:docMk/>
            <pc:sldMk cId="2253450411" sldId="267"/>
            <ac:spMk id="5" creationId="{9B40765D-4471-490E-998C-FF28D41B7B1C}"/>
          </ac:spMkLst>
        </pc:spChg>
        <pc:spChg chg="add del mod">
          <ac:chgData name="Bruno Ribeiro" userId="120d656abf307adc" providerId="LiveId" clId="{3D4428FF-7834-437D-9763-3441F3D0C790}" dt="2022-03-26T00:29:24.335" v="4554" actId="478"/>
          <ac:spMkLst>
            <pc:docMk/>
            <pc:sldMk cId="2253450411" sldId="267"/>
            <ac:spMk id="6" creationId="{8ACF9447-79A4-4F70-850C-2A2B8F5A0C99}"/>
          </ac:spMkLst>
        </pc:spChg>
        <pc:spChg chg="add del">
          <ac:chgData name="Bruno Ribeiro" userId="120d656abf307adc" providerId="LiveId" clId="{3D4428FF-7834-437D-9763-3441F3D0C790}" dt="2022-03-25T00:24:03.314" v="4261"/>
          <ac:spMkLst>
            <pc:docMk/>
            <pc:sldMk cId="2253450411" sldId="267"/>
            <ac:spMk id="7" creationId="{42A4FC2C-047E-45A5-965D-8E1E3BF09BC6}"/>
          </ac:spMkLst>
        </pc:spChg>
        <pc:spChg chg="add del mod">
          <ac:chgData name="Bruno Ribeiro" userId="120d656abf307adc" providerId="LiveId" clId="{3D4428FF-7834-437D-9763-3441F3D0C790}" dt="2022-03-26T00:29:06.855" v="4551" actId="478"/>
          <ac:spMkLst>
            <pc:docMk/>
            <pc:sldMk cId="2253450411" sldId="267"/>
            <ac:spMk id="8" creationId="{E38A0D19-BA6F-45B3-ABFC-BAD6CD5DD55D}"/>
          </ac:spMkLst>
        </pc:spChg>
        <pc:spChg chg="add del mod">
          <ac:chgData name="Bruno Ribeiro" userId="120d656abf307adc" providerId="LiveId" clId="{3D4428FF-7834-437D-9763-3441F3D0C790}" dt="2022-03-26T00:29:06.855" v="4551" actId="478"/>
          <ac:spMkLst>
            <pc:docMk/>
            <pc:sldMk cId="2253450411" sldId="267"/>
            <ac:spMk id="9" creationId="{5CD1AA84-13A0-48C3-9348-88A189E20CCC}"/>
          </ac:spMkLst>
        </pc:spChg>
        <pc:spChg chg="add del ord">
          <ac:chgData name="Bruno Ribeiro" userId="120d656abf307adc" providerId="LiveId" clId="{3D4428FF-7834-437D-9763-3441F3D0C790}" dt="2022-03-25T00:30:03.813" v="4316" actId="478"/>
          <ac:spMkLst>
            <pc:docMk/>
            <pc:sldMk cId="2253450411" sldId="267"/>
            <ac:spMk id="10" creationId="{B93CAAE8-D3B7-4633-AB98-E924FE3B91B6}"/>
          </ac:spMkLst>
        </pc:spChg>
        <pc:spChg chg="add del">
          <ac:chgData name="Bruno Ribeiro" userId="120d656abf307adc" providerId="LiveId" clId="{3D4428FF-7834-437D-9763-3441F3D0C790}" dt="2022-03-26T00:29:38.054" v="4558"/>
          <ac:spMkLst>
            <pc:docMk/>
            <pc:sldMk cId="2253450411" sldId="267"/>
            <ac:spMk id="12" creationId="{DA9A1ACB-4ECA-4EAE-AEAB-CE9C8C01EE60}"/>
          </ac:spMkLst>
        </pc:spChg>
        <pc:spChg chg="add del">
          <ac:chgData name="Bruno Ribeiro" userId="120d656abf307adc" providerId="LiveId" clId="{3D4428FF-7834-437D-9763-3441F3D0C790}" dt="2022-03-26T00:29:38.054" v="4558"/>
          <ac:spMkLst>
            <pc:docMk/>
            <pc:sldMk cId="2253450411" sldId="267"/>
            <ac:spMk id="13" creationId="{5940F547-7206-4401-94FB-F8421915D8B8}"/>
          </ac:spMkLst>
        </pc:spChg>
        <pc:spChg chg="add del">
          <ac:chgData name="Bruno Ribeiro" userId="120d656abf307adc" providerId="LiveId" clId="{3D4428FF-7834-437D-9763-3441F3D0C790}" dt="2022-03-26T00:28:34.499" v="4545" actId="26606"/>
          <ac:spMkLst>
            <pc:docMk/>
            <pc:sldMk cId="2253450411" sldId="267"/>
            <ac:spMk id="15" creationId="{DA9A1ACB-4ECA-4EAE-AEAB-CE9C8C01EE60}"/>
          </ac:spMkLst>
        </pc:spChg>
        <pc:spChg chg="add mod">
          <ac:chgData name="Bruno Ribeiro" userId="120d656abf307adc" providerId="LiveId" clId="{3D4428FF-7834-437D-9763-3441F3D0C790}" dt="2022-03-26T00:29:30.257" v="4556"/>
          <ac:spMkLst>
            <pc:docMk/>
            <pc:sldMk cId="2253450411" sldId="267"/>
            <ac:spMk id="16" creationId="{30BBB319-93EF-44A7-8327-8EBB729CEFC8}"/>
          </ac:spMkLst>
        </pc:spChg>
        <pc:spChg chg="add del">
          <ac:chgData name="Bruno Ribeiro" userId="120d656abf307adc" providerId="LiveId" clId="{3D4428FF-7834-437D-9763-3441F3D0C790}" dt="2022-03-26T00:28:34.499" v="4545" actId="26606"/>
          <ac:spMkLst>
            <pc:docMk/>
            <pc:sldMk cId="2253450411" sldId="267"/>
            <ac:spMk id="17" creationId="{5940F547-7206-4401-94FB-F8421915D8B8}"/>
          </ac:spMkLst>
        </pc:spChg>
        <pc:spChg chg="add mod">
          <ac:chgData name="Bruno Ribeiro" userId="120d656abf307adc" providerId="LiveId" clId="{3D4428FF-7834-437D-9763-3441F3D0C790}" dt="2022-03-26T00:29:30.257" v="4556"/>
          <ac:spMkLst>
            <pc:docMk/>
            <pc:sldMk cId="2253450411" sldId="267"/>
            <ac:spMk id="18" creationId="{7C3C9D37-D186-4EAC-A1FE-7FBEDEA2EE52}"/>
          </ac:spMkLst>
        </pc:spChg>
        <pc:spChg chg="add mod">
          <ac:chgData name="Bruno Ribeiro" userId="120d656abf307adc" providerId="LiveId" clId="{3D4428FF-7834-437D-9763-3441F3D0C790}" dt="2022-03-26T00:29:30.257" v="4556"/>
          <ac:spMkLst>
            <pc:docMk/>
            <pc:sldMk cId="2253450411" sldId="267"/>
            <ac:spMk id="19" creationId="{965F6D4E-9D73-42BA-9ACB-8CD779AE36D1}"/>
          </ac:spMkLst>
        </pc:spChg>
        <pc:spChg chg="add mod">
          <ac:chgData name="Bruno Ribeiro" userId="120d656abf307adc" providerId="LiveId" clId="{3D4428FF-7834-437D-9763-3441F3D0C790}" dt="2022-03-26T00:29:30.257" v="4556"/>
          <ac:spMkLst>
            <pc:docMk/>
            <pc:sldMk cId="2253450411" sldId="267"/>
            <ac:spMk id="20" creationId="{A96A3F13-46EE-4DD0-A48E-992BC0332653}"/>
          </ac:spMkLst>
        </pc:spChg>
        <pc:picChg chg="add del mod">
          <ac:chgData name="Bruno Ribeiro" userId="120d656abf307adc" providerId="LiveId" clId="{3D4428FF-7834-437D-9763-3441F3D0C790}" dt="2022-03-25T00:25:35.885" v="4280" actId="478"/>
          <ac:picMkLst>
            <pc:docMk/>
            <pc:sldMk cId="2253450411" sldId="267"/>
            <ac:picMk id="2" creationId="{3DDB5FEC-32B9-44A5-8BB0-CCEC4E89DAE3}"/>
          </ac:picMkLst>
        </pc:picChg>
        <pc:picChg chg="add del">
          <ac:chgData name="Bruno Ribeiro" userId="120d656abf307adc" providerId="LiveId" clId="{3D4428FF-7834-437D-9763-3441F3D0C790}" dt="2022-03-26T00:28:34.499" v="4545" actId="26606"/>
          <ac:picMkLst>
            <pc:docMk/>
            <pc:sldMk cId="2253450411" sldId="267"/>
            <ac:picMk id="11" creationId="{92B210F8-CCBE-9224-DB9C-05E3F1328879}"/>
          </ac:picMkLst>
        </pc:picChg>
        <pc:picChg chg="add mod">
          <ac:chgData name="Bruno Ribeiro" userId="120d656abf307adc" providerId="LiveId" clId="{3D4428FF-7834-437D-9763-3441F3D0C790}" dt="2022-03-26T00:29:10.943" v="4552" actId="1076"/>
          <ac:picMkLst>
            <pc:docMk/>
            <pc:sldMk cId="2253450411" sldId="267"/>
            <ac:picMk id="14" creationId="{A23C6AC9-551D-2290-B2B3-05ED32113FE4}"/>
          </ac:picMkLst>
        </pc:picChg>
      </pc:sldChg>
      <pc:sldChg chg="addSp delSp modSp new del mod modTransition setBg setClrOvrMap">
        <pc:chgData name="Bruno Ribeiro" userId="120d656abf307adc" providerId="LiveId" clId="{3D4428FF-7834-437D-9763-3441F3D0C790}" dt="2022-03-15T00:12:03.695" v="3922" actId="2696"/>
        <pc:sldMkLst>
          <pc:docMk/>
          <pc:sldMk cId="1033317985" sldId="268"/>
        </pc:sldMkLst>
        <pc:spChg chg="add del mod">
          <ac:chgData name="Bruno Ribeiro" userId="120d656abf307adc" providerId="LiveId" clId="{3D4428FF-7834-437D-9763-3441F3D0C790}" dt="2022-03-15T00:08:32.738" v="3917"/>
          <ac:spMkLst>
            <pc:docMk/>
            <pc:sldMk cId="1033317985" sldId="268"/>
            <ac:spMk id="3" creationId="{D2A63963-CF0C-460B-926E-8129AA1D694C}"/>
          </ac:spMkLst>
        </pc:spChg>
        <pc:spChg chg="add del">
          <ac:chgData name="Bruno Ribeiro" userId="120d656abf307adc" providerId="LiveId" clId="{3D4428FF-7834-437D-9763-3441F3D0C790}" dt="2022-03-15T00:08:00.800" v="3911" actId="26606"/>
          <ac:spMkLst>
            <pc:docMk/>
            <pc:sldMk cId="1033317985" sldId="268"/>
            <ac:spMk id="7" creationId="{42A4FC2C-047E-45A5-965D-8E1E3BF09BC6}"/>
          </ac:spMkLst>
        </pc:spChg>
        <pc:spChg chg="add del">
          <ac:chgData name="Bruno Ribeiro" userId="120d656abf307adc" providerId="LiveId" clId="{3D4428FF-7834-437D-9763-3441F3D0C790}" dt="2022-03-15T00:08:04.332" v="3913" actId="26606"/>
          <ac:spMkLst>
            <pc:docMk/>
            <pc:sldMk cId="1033317985" sldId="268"/>
            <ac:spMk id="9" creationId="{16B067B1-F4E5-4FDF-813D-C9E872E80075}"/>
          </ac:spMkLst>
        </pc:spChg>
        <pc:picChg chg="add mod">
          <ac:chgData name="Bruno Ribeiro" userId="120d656abf307adc" providerId="LiveId" clId="{3D4428FF-7834-437D-9763-3441F3D0C790}" dt="2022-03-15T00:08:04.333" v="3914" actId="26606"/>
          <ac:picMkLst>
            <pc:docMk/>
            <pc:sldMk cId="1033317985" sldId="268"/>
            <ac:picMk id="2" creationId="{7C5FE467-96D8-436B-A279-A64D108977A5}"/>
          </ac:picMkLst>
        </pc:picChg>
      </pc:sldChg>
      <pc:sldChg chg="addSp delSp modSp new del mod ord">
        <pc:chgData name="Bruno Ribeiro" userId="120d656abf307adc" providerId="LiveId" clId="{3D4428FF-7834-437D-9763-3441F3D0C790}" dt="2022-03-25T00:08:48.640" v="4109" actId="2696"/>
        <pc:sldMkLst>
          <pc:docMk/>
          <pc:sldMk cId="2171380255" sldId="268"/>
        </pc:sldMkLst>
        <pc:spChg chg="add mod">
          <ac:chgData name="Bruno Ribeiro" userId="120d656abf307adc" providerId="LiveId" clId="{3D4428FF-7834-437D-9763-3441F3D0C790}" dt="2022-03-25T00:00:07.003" v="4008" actId="14100"/>
          <ac:spMkLst>
            <pc:docMk/>
            <pc:sldMk cId="2171380255" sldId="268"/>
            <ac:spMk id="2" creationId="{16320BFF-7B56-48A5-BCF0-8B5740745687}"/>
          </ac:spMkLst>
        </pc:spChg>
        <pc:spChg chg="add del mod">
          <ac:chgData name="Bruno Ribeiro" userId="120d656abf307adc" providerId="LiveId" clId="{3D4428FF-7834-437D-9763-3441F3D0C790}" dt="2022-03-25T00:08:21.782" v="4104"/>
          <ac:spMkLst>
            <pc:docMk/>
            <pc:sldMk cId="2171380255" sldId="268"/>
            <ac:spMk id="3" creationId="{EBEF8315-8664-47FE-8C49-C2DC2876AC38}"/>
          </ac:spMkLst>
        </pc:spChg>
        <pc:spChg chg="add del mod">
          <ac:chgData name="Bruno Ribeiro" userId="120d656abf307adc" providerId="LiveId" clId="{3D4428FF-7834-437D-9763-3441F3D0C790}" dt="2022-03-25T00:08:21.782" v="4104"/>
          <ac:spMkLst>
            <pc:docMk/>
            <pc:sldMk cId="2171380255" sldId="268"/>
            <ac:spMk id="5" creationId="{88611C67-B224-4005-90FC-EC9059352DA8}"/>
          </ac:spMkLst>
        </pc:spChg>
        <pc:spChg chg="mod">
          <ac:chgData name="Bruno Ribeiro" userId="120d656abf307adc" providerId="LiveId" clId="{3D4428FF-7834-437D-9763-3441F3D0C790}" dt="2022-03-25T00:05:36.531" v="4068"/>
          <ac:spMkLst>
            <pc:docMk/>
            <pc:sldMk cId="2171380255" sldId="268"/>
            <ac:spMk id="6" creationId="{933D5B1C-3B3A-4DCA-8646-CE87581AC0E7}"/>
          </ac:spMkLst>
        </pc:spChg>
        <pc:spChg chg="mod">
          <ac:chgData name="Bruno Ribeiro" userId="120d656abf307adc" providerId="LiveId" clId="{3D4428FF-7834-437D-9763-3441F3D0C790}" dt="2022-03-25T00:07:36.381" v="4098"/>
          <ac:spMkLst>
            <pc:docMk/>
            <pc:sldMk cId="2171380255" sldId="268"/>
            <ac:spMk id="7" creationId="{4342CDD0-3EA7-4C92-8C81-B273DE31EA07}"/>
          </ac:spMkLst>
        </pc:spChg>
        <pc:spChg chg="mod">
          <ac:chgData name="Bruno Ribeiro" userId="120d656abf307adc" providerId="LiveId" clId="{3D4428FF-7834-437D-9763-3441F3D0C790}" dt="2022-03-25T00:07:36.381" v="4098"/>
          <ac:spMkLst>
            <pc:docMk/>
            <pc:sldMk cId="2171380255" sldId="268"/>
            <ac:spMk id="8" creationId="{7F1ADCA1-3FF0-4C21-B8B2-C427C85B481A}"/>
          </ac:spMkLst>
        </pc:spChg>
        <pc:spChg chg="add del mod">
          <ac:chgData name="Bruno Ribeiro" userId="120d656abf307adc" providerId="LiveId" clId="{3D4428FF-7834-437D-9763-3441F3D0C790}" dt="2022-03-25T00:07:36.381" v="4098"/>
          <ac:spMkLst>
            <pc:docMk/>
            <pc:sldMk cId="2171380255" sldId="268"/>
            <ac:spMk id="9" creationId="{6584C920-C94D-4211-B007-2AAFA95440EF}"/>
          </ac:spMkLst>
        </pc:spChg>
        <pc:spChg chg="del mod">
          <ac:chgData name="Bruno Ribeiro" userId="120d656abf307adc" providerId="LiveId" clId="{3D4428FF-7834-437D-9763-3441F3D0C790}" dt="2022-03-25T00:08:36.613" v="4108"/>
          <ac:spMkLst>
            <pc:docMk/>
            <pc:sldMk cId="2171380255" sldId="268"/>
            <ac:spMk id="10" creationId="{852B7651-902B-48E1-ABAD-A40E2741A15F}"/>
          </ac:spMkLst>
        </pc:spChg>
        <pc:spChg chg="del mod">
          <ac:chgData name="Bruno Ribeiro" userId="120d656abf307adc" providerId="LiveId" clId="{3D4428FF-7834-437D-9763-3441F3D0C790}" dt="2022-03-25T00:08:36.613" v="4108"/>
          <ac:spMkLst>
            <pc:docMk/>
            <pc:sldMk cId="2171380255" sldId="268"/>
            <ac:spMk id="11" creationId="{6F07842F-5DD0-485B-9F94-2CEB3AD99099}"/>
          </ac:spMkLst>
        </pc:spChg>
        <pc:spChg chg="del mod">
          <ac:chgData name="Bruno Ribeiro" userId="120d656abf307adc" providerId="LiveId" clId="{3D4428FF-7834-437D-9763-3441F3D0C790}" dt="2022-03-25T00:08:25.093" v="4105" actId="478"/>
          <ac:spMkLst>
            <pc:docMk/>
            <pc:sldMk cId="2171380255" sldId="268"/>
            <ac:spMk id="12" creationId="{7AFA15EA-C961-4378-AD8D-F6378D874D47}"/>
          </ac:spMkLst>
        </pc:spChg>
        <pc:spChg chg="mod">
          <ac:chgData name="Bruno Ribeiro" userId="120d656abf307adc" providerId="LiveId" clId="{3D4428FF-7834-437D-9763-3441F3D0C790}" dt="2022-03-25T00:08:36.613" v="4108"/>
          <ac:spMkLst>
            <pc:docMk/>
            <pc:sldMk cId="2171380255" sldId="268"/>
            <ac:spMk id="13" creationId="{9A725909-E36C-497D-AC38-208A5836A0C0}"/>
          </ac:spMkLst>
        </pc:spChg>
        <pc:picChg chg="add mod ord">
          <ac:chgData name="Bruno Ribeiro" userId="120d656abf307adc" providerId="LiveId" clId="{3D4428FF-7834-437D-9763-3441F3D0C790}" dt="2022-03-25T00:03:56.618" v="4053" actId="14100"/>
          <ac:picMkLst>
            <pc:docMk/>
            <pc:sldMk cId="2171380255" sldId="268"/>
            <ac:picMk id="4" creationId="{81D952F2-7FE9-4AFB-9006-195747CBFF23}"/>
          </ac:picMkLst>
        </pc:picChg>
      </pc:sldChg>
      <pc:sldChg chg="new del">
        <pc:chgData name="Bruno Ribeiro" userId="120d656abf307adc" providerId="LiveId" clId="{3D4428FF-7834-437D-9763-3441F3D0C790}" dt="2022-03-25T00:08:57.418" v="4112" actId="2696"/>
        <pc:sldMkLst>
          <pc:docMk/>
          <pc:sldMk cId="2700116117" sldId="268"/>
        </pc:sldMkLst>
      </pc:sldChg>
      <pc:sldChg chg="addSp delSp modSp new mod modTransition setBg delAnim modAnim">
        <pc:chgData name="Bruno Ribeiro" userId="120d656abf307adc" providerId="LiveId" clId="{3D4428FF-7834-437D-9763-3441F3D0C790}" dt="2022-03-26T00:34:17.795" v="4606"/>
        <pc:sldMkLst>
          <pc:docMk/>
          <pc:sldMk cId="2725056787" sldId="268"/>
        </pc:sldMkLst>
        <pc:spChg chg="add del mod">
          <ac:chgData name="Bruno Ribeiro" userId="120d656abf307adc" providerId="LiveId" clId="{3D4428FF-7834-437D-9763-3441F3D0C790}" dt="2022-03-26T00:30:23.585" v="4561" actId="478"/>
          <ac:spMkLst>
            <pc:docMk/>
            <pc:sldMk cId="2725056787" sldId="268"/>
            <ac:spMk id="2" creationId="{8176E9E6-2E9E-4AE5-B92F-251A895A1B79}"/>
          </ac:spMkLst>
        </pc:spChg>
        <pc:spChg chg="add del mod">
          <ac:chgData name="Bruno Ribeiro" userId="120d656abf307adc" providerId="LiveId" clId="{3D4428FF-7834-437D-9763-3441F3D0C790}" dt="2022-03-26T00:30:23.585" v="4561" actId="478"/>
          <ac:spMkLst>
            <pc:docMk/>
            <pc:sldMk cId="2725056787" sldId="268"/>
            <ac:spMk id="3" creationId="{C7B29FC4-AD86-4BA5-A05E-2001CBD7ADDA}"/>
          </ac:spMkLst>
        </pc:spChg>
        <pc:spChg chg="add mod">
          <ac:chgData name="Bruno Ribeiro" userId="120d656abf307adc" providerId="LiveId" clId="{3D4428FF-7834-437D-9763-3441F3D0C790}" dt="2022-03-26T00:30:39.526" v="4564" actId="207"/>
          <ac:spMkLst>
            <pc:docMk/>
            <pc:sldMk cId="2725056787" sldId="268"/>
            <ac:spMk id="7" creationId="{70F91E0B-C664-40E0-A468-324ED0C218D9}"/>
          </ac:spMkLst>
        </pc:spChg>
        <pc:spChg chg="add">
          <ac:chgData name="Bruno Ribeiro" userId="120d656abf307adc" providerId="LiveId" clId="{3D4428FF-7834-437D-9763-3441F3D0C790}" dt="2022-03-26T00:30:19.981" v="4560" actId="26606"/>
          <ac:spMkLst>
            <pc:docMk/>
            <pc:sldMk cId="2725056787" sldId="268"/>
            <ac:spMk id="8" creationId="{8EE457FF-670E-4EC1-ACD4-1173DA9A7975}"/>
          </ac:spMkLst>
        </pc:spChg>
        <pc:spChg chg="add mod">
          <ac:chgData name="Bruno Ribeiro" userId="120d656abf307adc" providerId="LiveId" clId="{3D4428FF-7834-437D-9763-3441F3D0C790}" dt="2022-03-26T00:30:24.612" v="4562"/>
          <ac:spMkLst>
            <pc:docMk/>
            <pc:sldMk cId="2725056787" sldId="268"/>
            <ac:spMk id="9" creationId="{B2D8827F-00B8-4EA4-BD4D-6653DD464C60}"/>
          </ac:spMkLst>
        </pc:spChg>
        <pc:spChg chg="add">
          <ac:chgData name="Bruno Ribeiro" userId="120d656abf307adc" providerId="LiveId" clId="{3D4428FF-7834-437D-9763-3441F3D0C790}" dt="2022-03-26T00:30:19.981" v="4560" actId="26606"/>
          <ac:spMkLst>
            <pc:docMk/>
            <pc:sldMk cId="2725056787" sldId="268"/>
            <ac:spMk id="10" creationId="{089A69AF-D57B-49B4-886C-D4A5DC194421}"/>
          </ac:spMkLst>
        </pc:spChg>
        <pc:spChg chg="add">
          <ac:chgData name="Bruno Ribeiro" userId="120d656abf307adc" providerId="LiveId" clId="{3D4428FF-7834-437D-9763-3441F3D0C790}" dt="2022-03-26T00:30:19.981" v="4560" actId="26606"/>
          <ac:spMkLst>
            <pc:docMk/>
            <pc:sldMk cId="2725056787" sldId="268"/>
            <ac:spMk id="12" creationId="{68F2977E-E0AE-4EB4-A059-59E908EB862A}"/>
          </ac:spMkLst>
        </pc:spChg>
      </pc:sldChg>
      <pc:sldChg chg="addSp modSp new del modAnim">
        <pc:chgData name="Bruno Ribeiro" userId="120d656abf307adc" providerId="LiveId" clId="{3D4428FF-7834-437D-9763-3441F3D0C790}" dt="2022-03-26T00:25:09.739" v="4516" actId="2696"/>
        <pc:sldMkLst>
          <pc:docMk/>
          <pc:sldMk cId="4198626825" sldId="268"/>
        </pc:sldMkLst>
        <pc:spChg chg="add mod">
          <ac:chgData name="Bruno Ribeiro" userId="120d656abf307adc" providerId="LiveId" clId="{3D4428FF-7834-437D-9763-3441F3D0C790}" dt="2022-03-26T00:23:46.542" v="4508"/>
          <ac:spMkLst>
            <pc:docMk/>
            <pc:sldMk cId="4198626825" sldId="268"/>
            <ac:spMk id="2" creationId="{AF78DD68-B1FF-40B9-A829-7A91ADDE1BBB}"/>
          </ac:spMkLst>
        </pc:spChg>
        <pc:spChg chg="add mod">
          <ac:chgData name="Bruno Ribeiro" userId="120d656abf307adc" providerId="LiveId" clId="{3D4428FF-7834-437D-9763-3441F3D0C790}" dt="2022-03-26T00:23:53.109" v="4509"/>
          <ac:spMkLst>
            <pc:docMk/>
            <pc:sldMk cId="4198626825" sldId="268"/>
            <ac:spMk id="3" creationId="{6F7F0C7E-9AC7-4CA2-ABF1-E1A44B6A434E}"/>
          </ac:spMkLst>
        </pc:spChg>
      </pc:sldChg>
      <pc:sldChg chg="addSp delSp modSp new del mod">
        <pc:chgData name="Bruno Ribeiro" userId="120d656abf307adc" providerId="LiveId" clId="{3D4428FF-7834-437D-9763-3441F3D0C790}" dt="2022-03-25T00:21:25.861" v="4239" actId="2696"/>
        <pc:sldMkLst>
          <pc:docMk/>
          <pc:sldMk cId="2052294008" sldId="269"/>
        </pc:sldMkLst>
        <pc:spChg chg="add del">
          <ac:chgData name="Bruno Ribeiro" userId="120d656abf307adc" providerId="LiveId" clId="{3D4428FF-7834-437D-9763-3441F3D0C790}" dt="2022-03-25T00:17:12.691" v="4182"/>
          <ac:spMkLst>
            <pc:docMk/>
            <pc:sldMk cId="2052294008" sldId="269"/>
            <ac:spMk id="2" creationId="{E6C3B091-8ED7-47CA-BF30-CA1E00E76E73}"/>
          </ac:spMkLst>
        </pc:spChg>
        <pc:spChg chg="add del mod ord">
          <ac:chgData name="Bruno Ribeiro" userId="120d656abf307adc" providerId="LiveId" clId="{3D4428FF-7834-437D-9763-3441F3D0C790}" dt="2022-03-25T00:14:08.735" v="4171"/>
          <ac:spMkLst>
            <pc:docMk/>
            <pc:sldMk cId="2052294008" sldId="269"/>
            <ac:spMk id="3" creationId="{D5A83142-D1B4-49F6-A31C-6D49C0596E2A}"/>
          </ac:spMkLst>
        </pc:spChg>
        <pc:spChg chg="add del mod">
          <ac:chgData name="Bruno Ribeiro" userId="120d656abf307adc" providerId="LiveId" clId="{3D4428FF-7834-437D-9763-3441F3D0C790}" dt="2022-03-25T00:14:08.735" v="4171"/>
          <ac:spMkLst>
            <pc:docMk/>
            <pc:sldMk cId="2052294008" sldId="269"/>
            <ac:spMk id="5" creationId="{51796612-C011-4FAE-87ED-19778108D367}"/>
          </ac:spMkLst>
        </pc:spChg>
        <pc:spChg chg="del mod">
          <ac:chgData name="Bruno Ribeiro" userId="120d656abf307adc" providerId="LiveId" clId="{3D4428FF-7834-437D-9763-3441F3D0C790}" dt="2022-03-25T00:17:12.691" v="4182"/>
          <ac:spMkLst>
            <pc:docMk/>
            <pc:sldMk cId="2052294008" sldId="269"/>
            <ac:spMk id="6" creationId="{4EC3D071-293A-4A99-A609-86510C836385}"/>
          </ac:spMkLst>
        </pc:spChg>
        <pc:spChg chg="add del mod">
          <ac:chgData name="Bruno Ribeiro" userId="120d656abf307adc" providerId="LiveId" clId="{3D4428FF-7834-437D-9763-3441F3D0C790}" dt="2022-03-25T00:17:12.691" v="4182"/>
          <ac:spMkLst>
            <pc:docMk/>
            <pc:sldMk cId="2052294008" sldId="269"/>
            <ac:spMk id="7" creationId="{226645F0-8D07-49D7-868E-F6EFCEBF8F27}"/>
          </ac:spMkLst>
        </pc:spChg>
        <pc:spChg chg="del mod">
          <ac:chgData name="Bruno Ribeiro" userId="120d656abf307adc" providerId="LiveId" clId="{3D4428FF-7834-437D-9763-3441F3D0C790}" dt="2022-03-25T00:17:45.639" v="4189" actId="478"/>
          <ac:spMkLst>
            <pc:docMk/>
            <pc:sldMk cId="2052294008" sldId="269"/>
            <ac:spMk id="8" creationId="{0D43607E-7D54-490E-A13B-FFB9E7107A46}"/>
          </ac:spMkLst>
        </pc:spChg>
        <pc:spChg chg="del mod">
          <ac:chgData name="Bruno Ribeiro" userId="120d656abf307adc" providerId="LiveId" clId="{3D4428FF-7834-437D-9763-3441F3D0C790}" dt="2022-03-25T00:17:43.384" v="4187" actId="478"/>
          <ac:spMkLst>
            <pc:docMk/>
            <pc:sldMk cId="2052294008" sldId="269"/>
            <ac:spMk id="9" creationId="{C55EE4AA-52C8-4A0F-94B1-AC00DDCA526A}"/>
          </ac:spMkLst>
        </pc:spChg>
        <pc:spChg chg="mod">
          <ac:chgData name="Bruno Ribeiro" userId="120d656abf307adc" providerId="LiveId" clId="{3D4428FF-7834-437D-9763-3441F3D0C790}" dt="2022-03-25T00:18:50.400" v="4199" actId="2085"/>
          <ac:spMkLst>
            <pc:docMk/>
            <pc:sldMk cId="2052294008" sldId="269"/>
            <ac:spMk id="10" creationId="{461955F0-C681-44ED-866A-791A7BAD7975}"/>
          </ac:spMkLst>
        </pc:spChg>
        <pc:spChg chg="del mod">
          <ac:chgData name="Bruno Ribeiro" userId="120d656abf307adc" providerId="LiveId" clId="{3D4428FF-7834-437D-9763-3441F3D0C790}" dt="2022-03-25T00:17:24.424" v="4183" actId="478"/>
          <ac:spMkLst>
            <pc:docMk/>
            <pc:sldMk cId="2052294008" sldId="269"/>
            <ac:spMk id="11" creationId="{D977BC8E-BFA9-4DA8-A982-CF65B56E341D}"/>
          </ac:spMkLst>
        </pc:spChg>
        <pc:spChg chg="mod">
          <ac:chgData name="Bruno Ribeiro" userId="120d656abf307adc" providerId="LiveId" clId="{3D4428FF-7834-437D-9763-3441F3D0C790}" dt="2022-03-25T00:18:50.400" v="4199" actId="2085"/>
          <ac:spMkLst>
            <pc:docMk/>
            <pc:sldMk cId="2052294008" sldId="269"/>
            <ac:spMk id="12" creationId="{D9823AA4-F22E-4619-9E38-4BECA6DA1D5B}"/>
          </ac:spMkLst>
        </pc:spChg>
        <pc:spChg chg="del mod">
          <ac:chgData name="Bruno Ribeiro" userId="120d656abf307adc" providerId="LiveId" clId="{3D4428FF-7834-437D-9763-3441F3D0C790}" dt="2022-03-25T00:17:48.903" v="4192" actId="478"/>
          <ac:spMkLst>
            <pc:docMk/>
            <pc:sldMk cId="2052294008" sldId="269"/>
            <ac:spMk id="13" creationId="{9076FBBC-3C03-412E-964F-33FD04B83D2D}"/>
          </ac:spMkLst>
        </pc:spChg>
        <pc:spChg chg="del mod">
          <ac:chgData name="Bruno Ribeiro" userId="120d656abf307adc" providerId="LiveId" clId="{3D4428FF-7834-437D-9763-3441F3D0C790}" dt="2022-03-25T00:17:46.479" v="4190" actId="478"/>
          <ac:spMkLst>
            <pc:docMk/>
            <pc:sldMk cId="2052294008" sldId="269"/>
            <ac:spMk id="14" creationId="{736AE78F-B89D-41E0-95B2-09D300CE333C}"/>
          </ac:spMkLst>
        </pc:spChg>
        <pc:spChg chg="del mod">
          <ac:chgData name="Bruno Ribeiro" userId="120d656abf307adc" providerId="LiveId" clId="{3D4428FF-7834-437D-9763-3441F3D0C790}" dt="2022-03-25T00:17:44.512" v="4188" actId="478"/>
          <ac:spMkLst>
            <pc:docMk/>
            <pc:sldMk cId="2052294008" sldId="269"/>
            <ac:spMk id="15" creationId="{DF5DF4F0-964C-4BC4-922F-AD11727B67DB}"/>
          </ac:spMkLst>
        </pc:spChg>
        <pc:spChg chg="mod">
          <ac:chgData name="Bruno Ribeiro" userId="120d656abf307adc" providerId="LiveId" clId="{3D4428FF-7834-437D-9763-3441F3D0C790}" dt="2022-03-25T00:19:05.231" v="4201" actId="1076"/>
          <ac:spMkLst>
            <pc:docMk/>
            <pc:sldMk cId="2052294008" sldId="269"/>
            <ac:spMk id="16" creationId="{ADAF471D-3441-4F1D-A139-4A77E858CCEC}"/>
          </ac:spMkLst>
        </pc:spChg>
        <pc:spChg chg="mod">
          <ac:chgData name="Bruno Ribeiro" userId="120d656abf307adc" providerId="LiveId" clId="{3D4428FF-7834-437D-9763-3441F3D0C790}" dt="2022-03-25T00:18:59.285" v="4200" actId="208"/>
          <ac:spMkLst>
            <pc:docMk/>
            <pc:sldMk cId="2052294008" sldId="269"/>
            <ac:spMk id="17" creationId="{5CFD6F20-4025-45AA-8D43-22FE562FF4A7}"/>
          </ac:spMkLst>
        </pc:spChg>
        <pc:spChg chg="del mod">
          <ac:chgData name="Bruno Ribeiro" userId="120d656abf307adc" providerId="LiveId" clId="{3D4428FF-7834-437D-9763-3441F3D0C790}" dt="2022-03-25T00:17:47.535" v="4191" actId="478"/>
          <ac:spMkLst>
            <pc:docMk/>
            <pc:sldMk cId="2052294008" sldId="269"/>
            <ac:spMk id="18" creationId="{E2C859E2-B8DF-480A-9759-CD96A875C84B}"/>
          </ac:spMkLst>
        </pc:spChg>
        <pc:spChg chg="add mod">
          <ac:chgData name="Bruno Ribeiro" userId="120d656abf307adc" providerId="LiveId" clId="{3D4428FF-7834-437D-9763-3441F3D0C790}" dt="2022-03-25T00:20:45.142" v="4233" actId="207"/>
          <ac:spMkLst>
            <pc:docMk/>
            <pc:sldMk cId="2052294008" sldId="269"/>
            <ac:spMk id="19" creationId="{037CDA12-505F-470A-B352-8BB0F0E03CDB}"/>
          </ac:spMkLst>
        </pc:spChg>
        <pc:spChg chg="add del">
          <ac:chgData name="Bruno Ribeiro" userId="120d656abf307adc" providerId="LiveId" clId="{3D4428FF-7834-437D-9763-3441F3D0C790}" dt="2022-03-25T00:21:00.777" v="4235" actId="478"/>
          <ac:spMkLst>
            <pc:docMk/>
            <pc:sldMk cId="2052294008" sldId="269"/>
            <ac:spMk id="20" creationId="{32C0347E-1A0D-44DF-9997-FCE75E708FE1}"/>
          </ac:spMkLst>
        </pc:spChg>
        <pc:spChg chg="add mod">
          <ac:chgData name="Bruno Ribeiro" userId="120d656abf307adc" providerId="LiveId" clId="{3D4428FF-7834-437D-9763-3441F3D0C790}" dt="2022-03-25T00:21:21.195" v="4238" actId="14100"/>
          <ac:spMkLst>
            <pc:docMk/>
            <pc:sldMk cId="2052294008" sldId="269"/>
            <ac:spMk id="21" creationId="{318E2CA9-8964-425D-A15E-D92E2D58C60E}"/>
          </ac:spMkLst>
        </pc:spChg>
        <pc:picChg chg="add mod ord">
          <ac:chgData name="Bruno Ribeiro" userId="120d656abf307adc" providerId="LiveId" clId="{3D4428FF-7834-437D-9763-3441F3D0C790}" dt="2022-03-25T00:18:28.754" v="4197" actId="14100"/>
          <ac:picMkLst>
            <pc:docMk/>
            <pc:sldMk cId="2052294008" sldId="269"/>
            <ac:picMk id="4" creationId="{4EC4A469-8695-4459-9E0A-CE2F37EE0037}"/>
          </ac:picMkLst>
        </pc:picChg>
      </pc:sldChg>
      <pc:sldChg chg="addSp modSp new del modAnim">
        <pc:chgData name="Bruno Ribeiro" userId="120d656abf307adc" providerId="LiveId" clId="{3D4428FF-7834-437D-9763-3441F3D0C790}" dt="2022-03-26T00:29:58.448" v="4559" actId="2696"/>
        <pc:sldMkLst>
          <pc:docMk/>
          <pc:sldMk cId="3581551083" sldId="269"/>
        </pc:sldMkLst>
        <pc:spChg chg="add mod">
          <ac:chgData name="Bruno Ribeiro" userId="120d656abf307adc" providerId="LiveId" clId="{3D4428FF-7834-437D-9763-3441F3D0C790}" dt="2022-03-26T00:28:44.426" v="4547"/>
          <ac:spMkLst>
            <pc:docMk/>
            <pc:sldMk cId="3581551083" sldId="269"/>
            <ac:spMk id="2" creationId="{6ADF02B5-5316-4E72-A002-937DB0A3B7E6}"/>
          </ac:spMkLst>
        </pc:spChg>
        <pc:spChg chg="add mod">
          <ac:chgData name="Bruno Ribeiro" userId="120d656abf307adc" providerId="LiveId" clId="{3D4428FF-7834-437D-9763-3441F3D0C790}" dt="2022-03-26T00:28:44.426" v="4547"/>
          <ac:spMkLst>
            <pc:docMk/>
            <pc:sldMk cId="3581551083" sldId="269"/>
            <ac:spMk id="3" creationId="{94C275A0-77D4-4CD0-B6CE-17D86C71730A}"/>
          </ac:spMkLst>
        </pc:spChg>
        <pc:spChg chg="add mod">
          <ac:chgData name="Bruno Ribeiro" userId="120d656abf307adc" providerId="LiveId" clId="{3D4428FF-7834-437D-9763-3441F3D0C790}" dt="2022-03-26T00:28:44.426" v="4547"/>
          <ac:spMkLst>
            <pc:docMk/>
            <pc:sldMk cId="3581551083" sldId="269"/>
            <ac:spMk id="4" creationId="{61E3275E-6E71-4AD1-94DA-B95EE5EFC5B2}"/>
          </ac:spMkLst>
        </pc:spChg>
        <pc:spChg chg="add mod">
          <ac:chgData name="Bruno Ribeiro" userId="120d656abf307adc" providerId="LiveId" clId="{3D4428FF-7834-437D-9763-3441F3D0C790}" dt="2022-03-26T00:28:44.426" v="4547"/>
          <ac:spMkLst>
            <pc:docMk/>
            <pc:sldMk cId="3581551083" sldId="269"/>
            <ac:spMk id="5" creationId="{83E3EC53-D343-498A-BDF9-A340C777406C}"/>
          </ac:spMkLst>
        </pc:spChg>
      </pc:sldChg>
      <pc:sldMasterChg chg="modSldLayout">
        <pc:chgData name="Bruno Ribeiro" userId="120d656abf307adc" providerId="LiveId" clId="{3D4428FF-7834-437D-9763-3441F3D0C790}" dt="2022-03-13T18:38:23.953" v="802" actId="9405"/>
        <pc:sldMasterMkLst>
          <pc:docMk/>
          <pc:sldMasterMk cId="180969154" sldId="2147483648"/>
        </pc:sldMasterMkLst>
        <pc:sldLayoutChg chg="addSp delSp mod">
          <pc:chgData name="Bruno Ribeiro" userId="120d656abf307adc" providerId="LiveId" clId="{3D4428FF-7834-437D-9763-3441F3D0C790}" dt="2022-03-13T18:38:23.953" v="802" actId="9405"/>
          <pc:sldLayoutMkLst>
            <pc:docMk/>
            <pc:sldMasterMk cId="180969154" sldId="2147483648"/>
            <pc:sldLayoutMk cId="694681543" sldId="2147483655"/>
          </pc:sldLayoutMkLst>
          <pc:spChg chg="del">
            <ac:chgData name="Bruno Ribeiro" userId="120d656abf307adc" providerId="LiveId" clId="{3D4428FF-7834-437D-9763-3441F3D0C790}" dt="2022-03-13T18:38:13.655" v="800" actId="478"/>
            <ac:spMkLst>
              <pc:docMk/>
              <pc:sldMasterMk cId="180969154" sldId="2147483648"/>
              <pc:sldLayoutMk cId="694681543" sldId="2147483655"/>
              <ac:spMk id="2" creationId="{CBDBF7B6-78C4-4BA3-9687-3B4C7CBCA927}"/>
            </ac:spMkLst>
          </pc:spChg>
          <pc:spChg chg="del">
            <ac:chgData name="Bruno Ribeiro" userId="120d656abf307adc" providerId="LiveId" clId="{3D4428FF-7834-437D-9763-3441F3D0C790}" dt="2022-03-13T18:38:13.655" v="800" actId="478"/>
            <ac:spMkLst>
              <pc:docMk/>
              <pc:sldMasterMk cId="180969154" sldId="2147483648"/>
              <pc:sldLayoutMk cId="694681543" sldId="2147483655"/>
              <ac:spMk id="3" creationId="{D9BD7215-4B93-4D07-B59D-A60F870C95A6}"/>
            </ac:spMkLst>
          </pc:spChg>
          <pc:spChg chg="del">
            <ac:chgData name="Bruno Ribeiro" userId="120d656abf307adc" providerId="LiveId" clId="{3D4428FF-7834-437D-9763-3441F3D0C790}" dt="2022-03-13T18:38:13.655" v="800" actId="478"/>
            <ac:spMkLst>
              <pc:docMk/>
              <pc:sldMasterMk cId="180969154" sldId="2147483648"/>
              <pc:sldLayoutMk cId="694681543" sldId="2147483655"/>
              <ac:spMk id="4" creationId="{D9B41306-4081-44DC-BE66-C93A81FFFC92}"/>
            </ac:spMkLst>
          </pc:spChg>
          <pc:inkChg chg="add del">
            <ac:chgData name="Bruno Ribeiro" userId="120d656abf307adc" providerId="LiveId" clId="{3D4428FF-7834-437D-9763-3441F3D0C790}" dt="2022-03-13T18:37:58.611" v="799" actId="9405"/>
            <ac:inkMkLst>
              <pc:docMk/>
              <pc:sldMasterMk cId="180969154" sldId="2147483648"/>
              <pc:sldLayoutMk cId="694681543" sldId="2147483655"/>
              <ac:inkMk id="5" creationId="{207BBBC6-C91D-4057-849A-6BD79C892795}"/>
            </ac:inkMkLst>
          </pc:inkChg>
          <pc:inkChg chg="add del">
            <ac:chgData name="Bruno Ribeiro" userId="120d656abf307adc" providerId="LiveId" clId="{3D4428FF-7834-437D-9763-3441F3D0C790}" dt="2022-03-13T18:38:23.953" v="802" actId="9405"/>
            <ac:inkMkLst>
              <pc:docMk/>
              <pc:sldMasterMk cId="180969154" sldId="2147483648"/>
              <pc:sldLayoutMk cId="694681543" sldId="2147483655"/>
              <ac:inkMk id="6" creationId="{70E8B5EB-D6E1-4CEA-A48E-C3106213E804}"/>
            </ac:inkMkLst>
          </pc:inkChg>
        </pc:sldLayoutChg>
      </pc:sldMasterChg>
      <pc:sldMasterChg chg="setBg">
        <pc:chgData name="Bruno Ribeiro" userId="120d656abf307adc" providerId="LiveId" clId="{3D4428FF-7834-437D-9763-3441F3D0C790}" dt="2022-03-25T00:28:29.595" v="4305"/>
        <pc:sldMasterMkLst>
          <pc:docMk/>
          <pc:sldMasterMk cId="1437872622" sldId="2147483774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4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66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61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CA1AC82A-4BCD-4DEE-8772-039299DE02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9328" cy="6858000"/>
          </a:xfrm>
          <a:custGeom>
            <a:avLst/>
            <a:gdLst>
              <a:gd name="connsiteX0" fmla="*/ 0 w 8339328"/>
              <a:gd name="connsiteY0" fmla="*/ 0 h 6858000"/>
              <a:gd name="connsiteX1" fmla="*/ 4665998 w 8339328"/>
              <a:gd name="connsiteY1" fmla="*/ 0 h 6858000"/>
              <a:gd name="connsiteX2" fmla="*/ 4605869 w 8339328"/>
              <a:gd name="connsiteY2" fmla="*/ 195330 h 6858000"/>
              <a:gd name="connsiteX3" fmla="*/ 4482169 w 8339328"/>
              <a:gd name="connsiteY3" fmla="*/ 1091625 h 6858000"/>
              <a:gd name="connsiteX4" fmla="*/ 5308035 w 8339328"/>
              <a:gd name="connsiteY4" fmla="*/ 3043634 h 6858000"/>
              <a:gd name="connsiteX5" fmla="*/ 6131501 w 8339328"/>
              <a:gd name="connsiteY5" fmla="*/ 5339709 h 6858000"/>
              <a:gd name="connsiteX6" fmla="*/ 5934866 w 8339328"/>
              <a:gd name="connsiteY6" fmla="*/ 6639236 h 6858000"/>
              <a:gd name="connsiteX7" fmla="*/ 5865711 w 8339328"/>
              <a:gd name="connsiteY7" fmla="*/ 6844145 h 6858000"/>
              <a:gd name="connsiteX8" fmla="*/ 8339328 w 8339328"/>
              <a:gd name="connsiteY8" fmla="*/ 6844145 h 6858000"/>
              <a:gd name="connsiteX9" fmla="*/ 8339328 w 8339328"/>
              <a:gd name="connsiteY9" fmla="*/ 6858000 h 6858000"/>
              <a:gd name="connsiteX10" fmla="*/ 0 w 833932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9328" h="6858000">
                <a:moveTo>
                  <a:pt x="0" y="0"/>
                </a:moveTo>
                <a:lnTo>
                  <a:pt x="4665998" y="0"/>
                </a:lnTo>
                <a:lnTo>
                  <a:pt x="4605869" y="195330"/>
                </a:lnTo>
                <a:cubicBezTo>
                  <a:pt x="4523398" y="504450"/>
                  <a:pt x="4482169" y="803215"/>
                  <a:pt x="4482169" y="1091625"/>
                </a:cubicBezTo>
                <a:cubicBezTo>
                  <a:pt x="4483739" y="1567814"/>
                  <a:pt x="4759038" y="2218483"/>
                  <a:pt x="5308035" y="3043634"/>
                </a:cubicBezTo>
                <a:cubicBezTo>
                  <a:pt x="5857033" y="3868815"/>
                  <a:pt x="6131501" y="4634152"/>
                  <a:pt x="6131501" y="5339709"/>
                </a:cubicBezTo>
                <a:cubicBezTo>
                  <a:pt x="6131501" y="5777806"/>
                  <a:pt x="6065957" y="6210981"/>
                  <a:pt x="5934866" y="6639236"/>
                </a:cubicBezTo>
                <a:lnTo>
                  <a:pt x="5865711" y="6844145"/>
                </a:lnTo>
                <a:lnTo>
                  <a:pt x="8339328" y="6844145"/>
                </a:lnTo>
                <a:lnTo>
                  <a:pt x="833932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06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8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8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0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73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3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8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00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0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B3A0EBC-5915-47F9-A83A-92835BAA5D97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5577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audio" Target="../media/audio2.wav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tche.com.br/wp-content/uploads/2021/10/facebook.pn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marvel-b1-cdn.bc0a.com/f00000000163918/www.care.org/wp-content/uploads/2021/04/sheryl-sandberg-bi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naltech.com.br/celebridade/sheryl-sandberg/" TargetMode="External"/><Relationship Id="rId5" Type="http://schemas.openxmlformats.org/officeDocument/2006/relationships/hyperlink" Target="https://www.youtube.com/watch?v=RKnsO6Cl5VU&amp;t=589s" TargetMode="External"/><Relationship Id="rId10" Type="http://schemas.openxmlformats.org/officeDocument/2006/relationships/hyperlink" Target="https://seekvectorlogo.com/wp-content/uploads/2020/10/lean-in-leanin-org-vector-logo.png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t.ctcdn.com.br/WCmZ_LU_RoCZL1jCno7fE153Z_U=/400x400/smart/filters:format(webp)/i489932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Homem com laptop no colo&#10;&#10;Descrição gerada automaticamente">
            <a:extLst>
              <a:ext uri="{FF2B5EF4-FFF2-40B4-BE49-F238E27FC236}">
                <a16:creationId xmlns:a16="http://schemas.microsoft.com/office/drawing/2014/main" id="{3CFCC598-74F3-4F50-BF0B-D4AEC93DE5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/>
        </p:blipFill>
        <p:spPr/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B888884B-7F37-4EBA-AB5E-10DC4F8A32E5}"/>
              </a:ext>
            </a:extLst>
          </p:cNvPr>
          <p:cNvSpPr/>
          <p:nvPr/>
        </p:nvSpPr>
        <p:spPr>
          <a:xfrm>
            <a:off x="4706112" y="0"/>
            <a:ext cx="4058327" cy="6858000"/>
          </a:xfrm>
          <a:custGeom>
            <a:avLst/>
            <a:gdLst>
              <a:gd name="connsiteX0" fmla="*/ 3857159 w 4058327"/>
              <a:gd name="connsiteY0" fmla="*/ 6844145 h 6858000"/>
              <a:gd name="connsiteX1" fmla="*/ 4058327 w 4058327"/>
              <a:gd name="connsiteY1" fmla="*/ 6844145 h 6858000"/>
              <a:gd name="connsiteX2" fmla="*/ 4058327 w 4058327"/>
              <a:gd name="connsiteY2" fmla="*/ 6858000 h 6858000"/>
              <a:gd name="connsiteX3" fmla="*/ 3857159 w 4058327"/>
              <a:gd name="connsiteY3" fmla="*/ 6858000 h 6858000"/>
              <a:gd name="connsiteX4" fmla="*/ 183829 w 4058327"/>
              <a:gd name="connsiteY4" fmla="*/ 0 h 6858000"/>
              <a:gd name="connsiteX5" fmla="*/ 384997 w 4058327"/>
              <a:gd name="connsiteY5" fmla="*/ 0 h 6858000"/>
              <a:gd name="connsiteX6" fmla="*/ 324868 w 4058327"/>
              <a:gd name="connsiteY6" fmla="*/ 195330 h 6858000"/>
              <a:gd name="connsiteX7" fmla="*/ 201168 w 4058327"/>
              <a:gd name="connsiteY7" fmla="*/ 1091625 h 6858000"/>
              <a:gd name="connsiteX8" fmla="*/ 1027034 w 4058327"/>
              <a:gd name="connsiteY8" fmla="*/ 3043634 h 6858000"/>
              <a:gd name="connsiteX9" fmla="*/ 1850500 w 4058327"/>
              <a:gd name="connsiteY9" fmla="*/ 5339709 h 6858000"/>
              <a:gd name="connsiteX10" fmla="*/ 1653865 w 4058327"/>
              <a:gd name="connsiteY10" fmla="*/ 6639236 h 6858000"/>
              <a:gd name="connsiteX11" fmla="*/ 1584710 w 4058327"/>
              <a:gd name="connsiteY11" fmla="*/ 6844145 h 6858000"/>
              <a:gd name="connsiteX12" fmla="*/ 1383542 w 4058327"/>
              <a:gd name="connsiteY12" fmla="*/ 6844145 h 6858000"/>
              <a:gd name="connsiteX13" fmla="*/ 1452697 w 4058327"/>
              <a:gd name="connsiteY13" fmla="*/ 6639236 h 6858000"/>
              <a:gd name="connsiteX14" fmla="*/ 1649332 w 4058327"/>
              <a:gd name="connsiteY14" fmla="*/ 5339709 h 6858000"/>
              <a:gd name="connsiteX15" fmla="*/ 825866 w 4058327"/>
              <a:gd name="connsiteY15" fmla="*/ 3043634 h 6858000"/>
              <a:gd name="connsiteX16" fmla="*/ 0 w 4058327"/>
              <a:gd name="connsiteY16" fmla="*/ 1091625 h 6858000"/>
              <a:gd name="connsiteX17" fmla="*/ 123700 w 4058327"/>
              <a:gd name="connsiteY17" fmla="*/ 1953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58327" h="6858000">
                <a:moveTo>
                  <a:pt x="3857159" y="6844145"/>
                </a:moveTo>
                <a:lnTo>
                  <a:pt x="4058327" y="6844145"/>
                </a:lnTo>
                <a:lnTo>
                  <a:pt x="4058327" y="6858000"/>
                </a:lnTo>
                <a:lnTo>
                  <a:pt x="3857159" y="6858000"/>
                </a:lnTo>
                <a:close/>
                <a:moveTo>
                  <a:pt x="183829" y="0"/>
                </a:moveTo>
                <a:lnTo>
                  <a:pt x="384997" y="0"/>
                </a:lnTo>
                <a:lnTo>
                  <a:pt x="324868" y="195330"/>
                </a:lnTo>
                <a:cubicBezTo>
                  <a:pt x="242397" y="504450"/>
                  <a:pt x="201168" y="803215"/>
                  <a:pt x="201168" y="1091625"/>
                </a:cubicBezTo>
                <a:cubicBezTo>
                  <a:pt x="202738" y="1567814"/>
                  <a:pt x="478037" y="2218483"/>
                  <a:pt x="1027034" y="3043634"/>
                </a:cubicBezTo>
                <a:cubicBezTo>
                  <a:pt x="1576032" y="3868815"/>
                  <a:pt x="1850500" y="4634152"/>
                  <a:pt x="1850500" y="5339709"/>
                </a:cubicBezTo>
                <a:cubicBezTo>
                  <a:pt x="1850500" y="5777806"/>
                  <a:pt x="1784956" y="6210981"/>
                  <a:pt x="1653865" y="6639236"/>
                </a:cubicBezTo>
                <a:lnTo>
                  <a:pt x="1584710" y="6844145"/>
                </a:lnTo>
                <a:lnTo>
                  <a:pt x="1383542" y="6844145"/>
                </a:lnTo>
                <a:lnTo>
                  <a:pt x="1452697" y="6639236"/>
                </a:lnTo>
                <a:cubicBezTo>
                  <a:pt x="1583788" y="6210981"/>
                  <a:pt x="1649332" y="5777806"/>
                  <a:pt x="1649332" y="5339709"/>
                </a:cubicBezTo>
                <a:cubicBezTo>
                  <a:pt x="1649332" y="4634152"/>
                  <a:pt x="1374864" y="3868815"/>
                  <a:pt x="825866" y="3043634"/>
                </a:cubicBezTo>
                <a:cubicBezTo>
                  <a:pt x="276869" y="2218483"/>
                  <a:pt x="1570" y="1567814"/>
                  <a:pt x="0" y="1091625"/>
                </a:cubicBezTo>
                <a:cubicBezTo>
                  <a:pt x="0" y="803215"/>
                  <a:pt x="41229" y="504450"/>
                  <a:pt x="123700" y="195330"/>
                </a:cubicBezTo>
                <a:close/>
              </a:path>
            </a:pathLst>
          </a:custGeom>
          <a:solidFill>
            <a:srgbClr val="B4A19B"/>
          </a:solidFill>
          <a:ln>
            <a:solidFill>
              <a:srgbClr val="A98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B1949A"/>
              </a:solidFill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7909EFBD-A99F-49A7-81AE-054EB8EF372A}"/>
              </a:ext>
            </a:extLst>
          </p:cNvPr>
          <p:cNvSpPr/>
          <p:nvPr/>
        </p:nvSpPr>
        <p:spPr>
          <a:xfrm>
            <a:off x="3627120" y="0"/>
            <a:ext cx="4145280" cy="6858000"/>
          </a:xfrm>
          <a:custGeom>
            <a:avLst/>
            <a:gdLst>
              <a:gd name="connsiteX0" fmla="*/ 3857159 w 4058327"/>
              <a:gd name="connsiteY0" fmla="*/ 6844145 h 6858000"/>
              <a:gd name="connsiteX1" fmla="*/ 4058327 w 4058327"/>
              <a:gd name="connsiteY1" fmla="*/ 6844145 h 6858000"/>
              <a:gd name="connsiteX2" fmla="*/ 4058327 w 4058327"/>
              <a:gd name="connsiteY2" fmla="*/ 6858000 h 6858000"/>
              <a:gd name="connsiteX3" fmla="*/ 3857159 w 4058327"/>
              <a:gd name="connsiteY3" fmla="*/ 6858000 h 6858000"/>
              <a:gd name="connsiteX4" fmla="*/ 183829 w 4058327"/>
              <a:gd name="connsiteY4" fmla="*/ 0 h 6858000"/>
              <a:gd name="connsiteX5" fmla="*/ 384997 w 4058327"/>
              <a:gd name="connsiteY5" fmla="*/ 0 h 6858000"/>
              <a:gd name="connsiteX6" fmla="*/ 324868 w 4058327"/>
              <a:gd name="connsiteY6" fmla="*/ 195330 h 6858000"/>
              <a:gd name="connsiteX7" fmla="*/ 201168 w 4058327"/>
              <a:gd name="connsiteY7" fmla="*/ 1091625 h 6858000"/>
              <a:gd name="connsiteX8" fmla="*/ 1027034 w 4058327"/>
              <a:gd name="connsiteY8" fmla="*/ 3043634 h 6858000"/>
              <a:gd name="connsiteX9" fmla="*/ 1850500 w 4058327"/>
              <a:gd name="connsiteY9" fmla="*/ 5339709 h 6858000"/>
              <a:gd name="connsiteX10" fmla="*/ 1653865 w 4058327"/>
              <a:gd name="connsiteY10" fmla="*/ 6639236 h 6858000"/>
              <a:gd name="connsiteX11" fmla="*/ 1584710 w 4058327"/>
              <a:gd name="connsiteY11" fmla="*/ 6844145 h 6858000"/>
              <a:gd name="connsiteX12" fmla="*/ 1383542 w 4058327"/>
              <a:gd name="connsiteY12" fmla="*/ 6844145 h 6858000"/>
              <a:gd name="connsiteX13" fmla="*/ 1452697 w 4058327"/>
              <a:gd name="connsiteY13" fmla="*/ 6639236 h 6858000"/>
              <a:gd name="connsiteX14" fmla="*/ 1649332 w 4058327"/>
              <a:gd name="connsiteY14" fmla="*/ 5339709 h 6858000"/>
              <a:gd name="connsiteX15" fmla="*/ 825866 w 4058327"/>
              <a:gd name="connsiteY15" fmla="*/ 3043634 h 6858000"/>
              <a:gd name="connsiteX16" fmla="*/ 0 w 4058327"/>
              <a:gd name="connsiteY16" fmla="*/ 1091625 h 6858000"/>
              <a:gd name="connsiteX17" fmla="*/ 123700 w 4058327"/>
              <a:gd name="connsiteY17" fmla="*/ 1953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58327" h="6858000">
                <a:moveTo>
                  <a:pt x="3857159" y="6844145"/>
                </a:moveTo>
                <a:lnTo>
                  <a:pt x="4058327" y="6844145"/>
                </a:lnTo>
                <a:lnTo>
                  <a:pt x="4058327" y="6858000"/>
                </a:lnTo>
                <a:lnTo>
                  <a:pt x="3857159" y="6858000"/>
                </a:lnTo>
                <a:close/>
                <a:moveTo>
                  <a:pt x="183829" y="0"/>
                </a:moveTo>
                <a:lnTo>
                  <a:pt x="384997" y="0"/>
                </a:lnTo>
                <a:lnTo>
                  <a:pt x="324868" y="195330"/>
                </a:lnTo>
                <a:cubicBezTo>
                  <a:pt x="242397" y="504450"/>
                  <a:pt x="201168" y="803215"/>
                  <a:pt x="201168" y="1091625"/>
                </a:cubicBezTo>
                <a:cubicBezTo>
                  <a:pt x="202738" y="1567814"/>
                  <a:pt x="478037" y="2218483"/>
                  <a:pt x="1027034" y="3043634"/>
                </a:cubicBezTo>
                <a:cubicBezTo>
                  <a:pt x="1576032" y="3868815"/>
                  <a:pt x="1850500" y="4634152"/>
                  <a:pt x="1850500" y="5339709"/>
                </a:cubicBezTo>
                <a:cubicBezTo>
                  <a:pt x="1850500" y="5777806"/>
                  <a:pt x="1784956" y="6210981"/>
                  <a:pt x="1653865" y="6639236"/>
                </a:cubicBezTo>
                <a:lnTo>
                  <a:pt x="1584710" y="6844145"/>
                </a:lnTo>
                <a:lnTo>
                  <a:pt x="1383542" y="6844145"/>
                </a:lnTo>
                <a:lnTo>
                  <a:pt x="1452697" y="6639236"/>
                </a:lnTo>
                <a:cubicBezTo>
                  <a:pt x="1583788" y="6210981"/>
                  <a:pt x="1649332" y="5777806"/>
                  <a:pt x="1649332" y="5339709"/>
                </a:cubicBezTo>
                <a:cubicBezTo>
                  <a:pt x="1649332" y="4634152"/>
                  <a:pt x="1374864" y="3868815"/>
                  <a:pt x="825866" y="3043634"/>
                </a:cubicBezTo>
                <a:cubicBezTo>
                  <a:pt x="276869" y="2218483"/>
                  <a:pt x="1570" y="1567814"/>
                  <a:pt x="0" y="1091625"/>
                </a:cubicBezTo>
                <a:cubicBezTo>
                  <a:pt x="0" y="803215"/>
                  <a:pt x="41229" y="504450"/>
                  <a:pt x="123700" y="195330"/>
                </a:cubicBezTo>
                <a:close/>
              </a:path>
            </a:pathLst>
          </a:custGeom>
          <a:solidFill>
            <a:srgbClr val="4D6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F08BAFC-6764-45D2-B2E5-719AB7DCCC82}"/>
              </a:ext>
            </a:extLst>
          </p:cNvPr>
          <p:cNvSpPr txBox="1"/>
          <p:nvPr/>
        </p:nvSpPr>
        <p:spPr>
          <a:xfrm>
            <a:off x="7360170" y="5153108"/>
            <a:ext cx="4904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chemeClr val="bg1"/>
                </a:solidFill>
                <a:latin typeface="Script MT Bold" panose="03040602040607080904" pitchFamily="66" charset="0"/>
              </a:rPr>
              <a:t>Bruno Lara Ribeiro </a:t>
            </a:r>
          </a:p>
          <a:p>
            <a:r>
              <a:rPr lang="pt-BR" sz="4500" dirty="0">
                <a:solidFill>
                  <a:schemeClr val="bg1"/>
                </a:solidFill>
                <a:latin typeface="Script MT Bold" panose="03040602040607080904" pitchFamily="66" charset="0"/>
              </a:rPr>
              <a:t>2022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3CD2FFA-EF21-40BE-B83B-2EB62F7A6FCD}"/>
              </a:ext>
            </a:extLst>
          </p:cNvPr>
          <p:cNvSpPr txBox="1"/>
          <p:nvPr/>
        </p:nvSpPr>
        <p:spPr>
          <a:xfrm>
            <a:off x="5582898" y="891478"/>
            <a:ext cx="5804922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00" dirty="0" err="1">
                <a:solidFill>
                  <a:srgbClr val="445360"/>
                </a:solidFill>
                <a:latin typeface="Script MT Bold" panose="03040602040607080904" pitchFamily="66" charset="0"/>
              </a:rPr>
              <a:t>Sheryl</a:t>
            </a:r>
            <a:r>
              <a:rPr lang="pt-BR" sz="6700" dirty="0">
                <a:latin typeface="Script MT Bold" panose="03040602040607080904" pitchFamily="66" charset="0"/>
              </a:rPr>
              <a:t> </a:t>
            </a:r>
            <a:r>
              <a:rPr lang="pt-BR" sz="6700" dirty="0" err="1">
                <a:solidFill>
                  <a:srgbClr val="B4A19B"/>
                </a:solidFill>
                <a:latin typeface="Script MT Bold" panose="03040602040607080904" pitchFamily="66" charset="0"/>
              </a:rPr>
              <a:t>Sandberg</a:t>
            </a:r>
            <a:endParaRPr lang="pt-BR" sz="6700" dirty="0">
              <a:solidFill>
                <a:srgbClr val="B4A19B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A1A375E-963E-432B-9A94-6B71B8A977A4}"/>
              </a:ext>
            </a:extLst>
          </p:cNvPr>
          <p:cNvSpPr/>
          <p:nvPr/>
        </p:nvSpPr>
        <p:spPr>
          <a:xfrm>
            <a:off x="5329295" y="0"/>
            <a:ext cx="6862705" cy="6858000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outerShdw blurRad="50800" dist="38100" dir="8100000" sx="81000" sy="81000" algn="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5D73D2-6C0E-443E-925C-A01A5B237003}"/>
              </a:ext>
            </a:extLst>
          </p:cNvPr>
          <p:cNvSpPr txBox="1"/>
          <p:nvPr/>
        </p:nvSpPr>
        <p:spPr>
          <a:xfrm>
            <a:off x="5329295" y="168112"/>
            <a:ext cx="6862705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Script MT Bold" panose="03040602040607080904" pitchFamily="66" charset="0"/>
              </a:rPr>
              <a:t>                   </a:t>
            </a:r>
            <a:r>
              <a:rPr lang="pt-BR" sz="32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Sheryl</a:t>
            </a:r>
            <a:r>
              <a:rPr lang="pt-BR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Kara </a:t>
            </a:r>
            <a:r>
              <a:rPr lang="pt-BR" sz="32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Sandberg</a:t>
            </a:r>
            <a:endParaRPr lang="pt-BR" sz="25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pt-BR" sz="25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pt-BR" sz="2500" dirty="0">
                <a:solidFill>
                  <a:schemeClr val="bg1"/>
                </a:solidFill>
                <a:latin typeface="Baskerville Old Face" panose="02020602080505020303" pitchFamily="18" charset="0"/>
              </a:rPr>
              <a:t>Nasceu em 28 de agosto de 1969 em Washington D.C., Estados Unidos atualmente ela tem 58 anos. Ela é uma executiva, ativista e autora norte-americana, mais conhecida como COO (</a:t>
            </a:r>
            <a:r>
              <a:rPr lang="pt-BR" sz="25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Chief</a:t>
            </a:r>
            <a:r>
              <a:rPr lang="pt-BR" sz="25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pt-BR" sz="25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Operating</a:t>
            </a:r>
            <a:r>
              <a:rPr lang="pt-BR" sz="25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Officer) do Facebook e fundadora da Leanin.org.</a:t>
            </a:r>
            <a:r>
              <a:rPr lang="pt-BR" sz="250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 </a:t>
            </a:r>
          </a:p>
          <a:p>
            <a:r>
              <a:rPr lang="pt-BR" sz="250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 Em 1987, matriculou-se em Harvard e formou-se em 1991 com um diploma de bacharel em economia, recebendo um prêmio por ser a melhor aluna de graduação em economia. Depois de se formar começou a se envolver em projetos de pesquisa na Índia. Em 1993, matriculou-se na Harvard e em 1995 obteve seu MBA.</a:t>
            </a:r>
          </a:p>
          <a:p>
            <a:r>
              <a:rPr lang="pt-BR" sz="2500" b="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 </a:t>
            </a:r>
            <a:endParaRPr lang="pt-BR" sz="25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1171781E-022D-444C-9B9C-DE8CF4FD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000" r="96778">
                        <a14:foregroundMark x1="8637" y1="49706" x2="9778" y2="52400"/>
                        <a14:foregroundMark x1="3000" y1="36400" x2="5116" y2="41394"/>
                        <a14:foregroundMark x1="18111" y1="35000" x2="18000" y2="51600"/>
                        <a14:foregroundMark x1="37444" y1="36000" x2="37778" y2="36000"/>
                        <a14:foregroundMark x1="78556" y1="42600" x2="78444" y2="43800"/>
                        <a14:foregroundMark x1="88333" y1="42000" x2="88000" y2="40600"/>
                        <a14:foregroundMark x1="96778" y1="50400" x2="96778" y2="47000"/>
                        <a14:foregroundMark x1="34333" y1="44800" x2="36222" y2="42600"/>
                        <a14:foregroundMark x1="52222" y1="46400" x2="52444" y2="42800"/>
                        <a14:foregroundMark x1="53667" y1="40600" x2="55222" y2="45200"/>
                        <a14:foregroundMark x1="59778" y1="51200" x2="59778" y2="46600"/>
                        <a14:backgroundMark x1="8889" y1="39600" x2="6333" y2="46600"/>
                        <a14:backgroundMark x1="6333" y1="46600" x2="5778" y2="40600"/>
                        <a14:backgroundMark x1="6889" y1="45800" x2="8556" y2="49800"/>
                        <a14:backgroundMark x1="5000" y1="41800" x2="5000" y2="41800"/>
                        <a14:backgroundMark x1="5444" y1="41800" x2="5556" y2="41800"/>
                        <a14:backgroundMark x1="5111" y1="41400" x2="5889" y2="43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39" y="5510809"/>
            <a:ext cx="324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28BEAEA-7FF4-490E-8419-576C348E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3" y="871850"/>
            <a:ext cx="4666865" cy="542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C61DA1C-ED9B-4635-9F16-B3BF95DC8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4415" y="0"/>
            <a:ext cx="2773920" cy="15241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F76D2F-A547-4C89-9611-5A6B2E5082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1406" y="-251199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  <p:sndAc>
          <p:stSnd>
            <p:snd r:embed="rId2" name="type.wav"/>
          </p:stSnd>
        </p:sndAc>
      </p:transition>
    </mc:Choice>
    <mc:Fallback xmlns="">
      <p:transition spd="slow">
        <p:pull dir="u"/>
        <p:sndAc>
          <p:stSnd>
            <p:snd r:embed="rId1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0F91E0B-C664-40E0-A468-324ED0C218D9}"/>
              </a:ext>
            </a:extLst>
          </p:cNvPr>
          <p:cNvSpPr txBox="1"/>
          <p:nvPr/>
        </p:nvSpPr>
        <p:spPr>
          <a:xfrm>
            <a:off x="164107" y="248355"/>
            <a:ext cx="11474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cript MT Bold" panose="03040602040607080904" pitchFamily="66" charset="0"/>
              </a:rPr>
              <a:t> </a:t>
            </a:r>
            <a:r>
              <a:rPr lang="pt-BR" sz="2200" b="1" dirty="0">
                <a:latin typeface="Baskerville Old Face" panose="02020602080505020303" pitchFamily="18" charset="0"/>
              </a:rPr>
              <a:t>O empreendedorismo da </a:t>
            </a:r>
            <a:r>
              <a:rPr lang="pt-BR" sz="2200" b="1" dirty="0" err="1">
                <a:latin typeface="Baskerville Old Face" panose="02020602080505020303" pitchFamily="18" charset="0"/>
              </a:rPr>
              <a:t>Sheryl</a:t>
            </a:r>
            <a:r>
              <a:rPr lang="pt-BR" sz="2200" b="1" dirty="0">
                <a:latin typeface="Baskerville Old Face" panose="02020602080505020303" pitchFamily="18" charset="0"/>
              </a:rPr>
              <a:t> </a:t>
            </a:r>
            <a:r>
              <a:rPr lang="pt-BR" sz="2200" b="1" dirty="0" err="1">
                <a:latin typeface="Baskerville Old Face" panose="02020602080505020303" pitchFamily="18" charset="0"/>
              </a:rPr>
              <a:t>Sandberg</a:t>
            </a:r>
            <a:r>
              <a:rPr lang="pt-BR" sz="2200" b="1" dirty="0">
                <a:latin typeface="Baskerville Old Face" panose="02020602080505020303" pitchFamily="18" charset="0"/>
              </a:rPr>
              <a:t> é:Intraempreendedorismo </a:t>
            </a:r>
            <a:r>
              <a:rPr lang="pt-BR" sz="2200" dirty="0">
                <a:latin typeface="Baskerville Old Face" panose="02020602080505020303" pitchFamily="18" charset="0"/>
              </a:rPr>
              <a:t>que significa que ela aplica suas </a:t>
            </a:r>
            <a:r>
              <a:rPr lang="pt-BR" sz="2200" b="0" i="0" dirty="0">
                <a:effectLst/>
                <a:latin typeface="Baskerville Old Face" panose="02020602080505020303" pitchFamily="18" charset="0"/>
              </a:rPr>
              <a:t>habilidades empreendedoras dentro da empresa onde trabalham. Essa prática é importante, pois traz mais satisfação aos profissionais, ao mesmo tempo que proporciona desenvolvimento e inovação a empresa.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D8827F-00B8-4EA4-BD4D-6653DD464C60}"/>
              </a:ext>
            </a:extLst>
          </p:cNvPr>
          <p:cNvSpPr txBox="1"/>
          <p:nvPr/>
        </p:nvSpPr>
        <p:spPr>
          <a:xfrm>
            <a:off x="164107" y="1980362"/>
            <a:ext cx="1147470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i="0" dirty="0">
                <a:effectLst/>
                <a:latin typeface="Baskerville Old Face" panose="02020602080505020303" pitchFamily="18" charset="0"/>
              </a:rPr>
              <a:t> </a:t>
            </a:r>
            <a:r>
              <a:rPr lang="pt-BR" sz="2200" i="0" dirty="0">
                <a:effectLst/>
                <a:latin typeface="Baskerville Old Face" panose="02020602080505020303" pitchFamily="18" charset="0"/>
              </a:rPr>
              <a:t>Em 1995, </a:t>
            </a:r>
            <a:r>
              <a:rPr lang="pt-BR" sz="2200" i="0" dirty="0" err="1">
                <a:effectLst/>
                <a:latin typeface="Baskerville Old Face" panose="02020602080505020303" pitchFamily="18" charset="0"/>
              </a:rPr>
              <a:t>Sandberg</a:t>
            </a:r>
            <a:r>
              <a:rPr lang="pt-BR" sz="2200" i="0" dirty="0">
                <a:effectLst/>
                <a:latin typeface="Baskerville Old Face" panose="02020602080505020303" pitchFamily="18" charset="0"/>
              </a:rPr>
              <a:t> trabalhou como consultora na McKinsey &amp; </a:t>
            </a:r>
            <a:r>
              <a:rPr lang="pt-BR" sz="2200" i="0" dirty="0" err="1">
                <a:effectLst/>
                <a:latin typeface="Baskerville Old Face" panose="02020602080505020303" pitchFamily="18" charset="0"/>
              </a:rPr>
              <a:t>Company</a:t>
            </a:r>
            <a:r>
              <a:rPr lang="pt-BR" sz="2200" i="0" dirty="0">
                <a:effectLst/>
                <a:latin typeface="Baskerville Old Face" panose="02020602080505020303" pitchFamily="18" charset="0"/>
              </a:rPr>
              <a:t> durante um ano, e no ano seguinte </a:t>
            </a:r>
            <a:r>
              <a:rPr lang="pt-BR" sz="2200" i="0" dirty="0" err="1">
                <a:effectLst/>
                <a:latin typeface="Baskerville Old Face" panose="02020602080505020303" pitchFamily="18" charset="0"/>
              </a:rPr>
              <a:t>Sandberg</a:t>
            </a:r>
            <a:r>
              <a:rPr lang="pt-BR" sz="2200" i="0" dirty="0">
                <a:effectLst/>
                <a:latin typeface="Baskerville Old Face" panose="02020602080505020303" pitchFamily="18" charset="0"/>
              </a:rPr>
              <a:t> trabalhou para Larry Summers, que servia como secretário do Tesouro dos EUA durante o governo Clinton. Mais tarde </a:t>
            </a:r>
            <a:r>
              <a:rPr lang="pt-BR" sz="2200" dirty="0">
                <a:latin typeface="Baskerville Old Face" panose="02020602080505020303" pitchFamily="18" charset="0"/>
              </a:rPr>
              <a:t>ela foi </a:t>
            </a:r>
            <a:r>
              <a:rPr lang="pt-BR" sz="2200" i="0" dirty="0">
                <a:effectLst/>
                <a:latin typeface="Baskerville Old Face" panose="02020602080505020303" pitchFamily="18" charset="0"/>
              </a:rPr>
              <a:t>contratada pelo Google e ajudou a criar o banco de dados por palavras-chaves para que quando um usu</a:t>
            </a:r>
            <a:r>
              <a:rPr lang="pt-BR" sz="2200" dirty="0">
                <a:latin typeface="Baskerville Old Face" panose="02020602080505020303" pitchFamily="18" charset="0"/>
              </a:rPr>
              <a:t>ário quiser algum produto só irá aparecer anúncios da palavra-chave que ele pesquisou, e com isso fizeram com que se alguém quisesse divulgar o produto teria que comprar a palavra-chave e com isso deixou o Google lucrativo.</a:t>
            </a:r>
          </a:p>
          <a:p>
            <a:r>
              <a:rPr lang="pt-BR" sz="22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pt-BR" sz="2200" dirty="0">
                <a:latin typeface="Baskerville Old Face" panose="02020602080505020303" pitchFamily="18" charset="0"/>
              </a:rPr>
              <a:t> Depois de ter saído do Google, Mark Zuckerberg estava em uma crise em deixar o Facebook sustentável e com isso ele a contratou sendo a nova chefe de operações da imprensa e a partir disso coube a ela fazer o que ela tinha feito com o Google que era deixar o Facebook rentável através dos anúncios, mas diferente do Google os anúncios deveriam ser discretos e com isso o Facebook ficou rentável. Depois disso ela se tornou umas das principais executivas das redes sociais do Mundo.</a:t>
            </a:r>
          </a:p>
        </p:txBody>
      </p:sp>
    </p:spTree>
    <p:extLst>
      <p:ext uri="{BB962C8B-B14F-4D97-AF65-F5344CB8AC3E}">
        <p14:creationId xmlns:p14="http://schemas.microsoft.com/office/powerpoint/2010/main" val="272505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049A0C8-4DD4-4ABB-A614-232847765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6A325A-2919-4123-9174-54EABC5A0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0E82CC2-31B4-4592-9C30-6A975D5D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8CE383-5E7E-4B66-B52A-B492AE0F1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43C052-71E4-439B-8793-FA92AF1A4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F6A31E-AAB9-40F6-A644-CB6485E9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6451D0-6E74-450A-AD77-1CE7B0BE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0BBB319-93EF-44A7-8327-8EBB729CEFC8}"/>
              </a:ext>
            </a:extLst>
          </p:cNvPr>
          <p:cNvSpPr txBox="1"/>
          <p:nvPr/>
        </p:nvSpPr>
        <p:spPr>
          <a:xfrm>
            <a:off x="3863854" y="146888"/>
            <a:ext cx="3178214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Fontes: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C3C9D37-D186-4EAC-A1FE-7FBEDEA2EE52}"/>
              </a:ext>
            </a:extLst>
          </p:cNvPr>
          <p:cNvSpPr txBox="1"/>
          <p:nvPr/>
        </p:nvSpPr>
        <p:spPr>
          <a:xfrm>
            <a:off x="-2133" y="1371005"/>
            <a:ext cx="6572814" cy="2052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338328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3000" dirty="0"/>
              <a:t> </a:t>
            </a:r>
            <a:r>
              <a:rPr lang="en-US" sz="3000" dirty="0" err="1"/>
              <a:t>Sobre</a:t>
            </a:r>
            <a:r>
              <a:rPr lang="en-US" sz="3000" dirty="0"/>
              <a:t> Sheryl Sandberg:</a:t>
            </a:r>
          </a:p>
          <a:p>
            <a:pPr marL="457200" indent="-338328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3000" dirty="0" err="1">
                <a:hlinkClick r:id="rId5"/>
              </a:rPr>
              <a:t>Vídeo</a:t>
            </a:r>
            <a:endParaRPr lang="en-US" sz="3000" dirty="0"/>
          </a:p>
          <a:p>
            <a:pPr marL="457200" indent="-338328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3000" dirty="0" err="1">
                <a:hlinkClick r:id="rId6"/>
              </a:rPr>
              <a:t>Texto</a:t>
            </a:r>
            <a:endParaRPr lang="en-US" sz="3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96A3F13-46EE-4DD0-A48E-992BC0332653}"/>
              </a:ext>
            </a:extLst>
          </p:cNvPr>
          <p:cNvSpPr txBox="1"/>
          <p:nvPr/>
        </p:nvSpPr>
        <p:spPr>
          <a:xfrm>
            <a:off x="87604" y="5779024"/>
            <a:ext cx="4854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dirty="0">
                <a:hlinkClick r:id="rId7"/>
              </a:rPr>
              <a:t>Foto da </a:t>
            </a:r>
            <a:r>
              <a:rPr lang="pt-BR" sz="3000" dirty="0" err="1">
                <a:hlinkClick r:id="rId7"/>
              </a:rPr>
              <a:t>sheryl</a:t>
            </a:r>
            <a:r>
              <a:rPr lang="pt-BR" sz="3000" dirty="0">
                <a:hlinkClick r:id="rId7"/>
              </a:rPr>
              <a:t> </a:t>
            </a:r>
            <a:r>
              <a:rPr lang="pt-BR" sz="3000" dirty="0" err="1">
                <a:hlinkClick r:id="rId7"/>
              </a:rPr>
              <a:t>sandberg</a:t>
            </a:r>
            <a:r>
              <a:rPr lang="pt-BR" sz="3000" dirty="0">
                <a:hlinkClick r:id="rId7"/>
              </a:rPr>
              <a:t> </a:t>
            </a:r>
            <a:endParaRPr lang="pt-BR" sz="3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65F6D4E-9D73-42BA-9ACB-8CD779AE36D1}"/>
              </a:ext>
            </a:extLst>
          </p:cNvPr>
          <p:cNvSpPr txBox="1"/>
          <p:nvPr/>
        </p:nvSpPr>
        <p:spPr>
          <a:xfrm>
            <a:off x="0" y="3429000"/>
            <a:ext cx="106097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dirty="0">
                <a:latin typeface="Baskerville Old Face" panose="02020602080505020303" pitchFamily="18" charset="0"/>
              </a:rPr>
              <a:t>Imagens de Empresas: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bg1"/>
                </a:solidFill>
                <a:latin typeface="Baskerville Old Face" panose="02020602080505020303" pitchFamily="18" charset="0"/>
                <a:hlinkClick r:id="rId8"/>
              </a:rPr>
              <a:t>Facebook</a:t>
            </a:r>
            <a:endParaRPr lang="pt-BR" sz="3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bg1"/>
                </a:solidFill>
                <a:latin typeface="Baskerville Old Face" panose="02020602080505020303" pitchFamily="18" charset="0"/>
                <a:hlinkClick r:id="rId9"/>
              </a:rPr>
              <a:t>Google</a:t>
            </a:r>
            <a:endParaRPr lang="pt-BR" sz="3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 err="1">
                <a:solidFill>
                  <a:schemeClr val="bg1"/>
                </a:solidFill>
                <a:latin typeface="Baskerville Old Face" panose="02020602080505020303" pitchFamily="18" charset="0"/>
                <a:hlinkClick r:id="rId10"/>
              </a:rPr>
              <a:t>LeanIn</a:t>
            </a:r>
            <a:endParaRPr lang="pt-BR" sz="3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uiExpand="1" build="p"/>
      <p:bldP spid="20" grpId="0"/>
      <p:bldP spid="1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97</TotalTime>
  <Words>379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Baskerville Old Face</vt:lpstr>
      <vt:lpstr>MS Shell Dlg 2</vt:lpstr>
      <vt:lpstr>Script MT Bold</vt:lpstr>
      <vt:lpstr>Wingdings</vt:lpstr>
      <vt:lpstr>Wingdings 3</vt:lpstr>
      <vt:lpstr>Madison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Ribeiro</dc:creator>
  <cp:lastModifiedBy>Bruno Ribeiro</cp:lastModifiedBy>
  <cp:revision>2</cp:revision>
  <dcterms:created xsi:type="dcterms:W3CDTF">2022-03-10T18:43:46Z</dcterms:created>
  <dcterms:modified xsi:type="dcterms:W3CDTF">2022-03-31T16:52:26Z</dcterms:modified>
</cp:coreProperties>
</file>