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395215-46B3-4343-AF82-7DAA0B603FFD}" v="144" dt="2022-03-19T13:23:51.470"/>
    <p1510:client id="{DD0B54C9-51C9-4AAC-80DA-CC2FF675A795}" v="2" dt="2022-03-19T13:25:19.1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suário Convidado" userId="93a4c7b90a9bf128" providerId="Windows Live" clId="Web-{DD0B54C9-51C9-4AAC-80DA-CC2FF675A795}"/>
    <pc:docChg chg="modSld">
      <pc:chgData name="Usuário Convidado" userId="93a4c7b90a9bf128" providerId="Windows Live" clId="Web-{DD0B54C9-51C9-4AAC-80DA-CC2FF675A795}" dt="2022-03-19T13:25:19.120" v="1" actId="14100"/>
      <pc:docMkLst>
        <pc:docMk/>
      </pc:docMkLst>
      <pc:sldChg chg="modSp">
        <pc:chgData name="Usuário Convidado" userId="93a4c7b90a9bf128" providerId="Windows Live" clId="Web-{DD0B54C9-51C9-4AAC-80DA-CC2FF675A795}" dt="2022-03-19T13:25:19.120" v="1" actId="14100"/>
        <pc:sldMkLst>
          <pc:docMk/>
          <pc:sldMk cId="1685240070" sldId="260"/>
        </pc:sldMkLst>
        <pc:spChg chg="mod">
          <ac:chgData name="Usuário Convidado" userId="93a4c7b90a9bf128" providerId="Windows Live" clId="Web-{DD0B54C9-51C9-4AAC-80DA-CC2FF675A795}" dt="2022-03-19T13:25:19.120" v="1" actId="14100"/>
          <ac:spMkLst>
            <pc:docMk/>
            <pc:sldMk cId="1685240070" sldId="260"/>
            <ac:spMk id="8" creationId="{E9731E20-3F2A-EC92-8A58-25CF79CED960}"/>
          </ac:spMkLst>
        </pc:spChg>
      </pc:sldChg>
    </pc:docChg>
  </pc:docChgLst>
  <pc:docChgLst>
    <pc:chgData name="Usuário Convidado" userId="93a4c7b90a9bf128" providerId="Windows Live" clId="Web-{2B395215-46B3-4343-AF82-7DAA0B603FFD}"/>
    <pc:docChg chg="addSld modSld addMainMaster delMainMaster">
      <pc:chgData name="Usuário Convidado" userId="93a4c7b90a9bf128" providerId="Windows Live" clId="Web-{2B395215-46B3-4343-AF82-7DAA0B603FFD}" dt="2022-03-19T13:23:51.470" v="166" actId="20577"/>
      <pc:docMkLst>
        <pc:docMk/>
      </pc:docMkLst>
      <pc:sldChg chg="addSp delSp modSp mod setBg modClrScheme addAnim delAnim setClrOvrMap chgLayout">
        <pc:chgData name="Usuário Convidado" userId="93a4c7b90a9bf128" providerId="Windows Live" clId="Web-{2B395215-46B3-4343-AF82-7DAA0B603FFD}" dt="2022-03-19T13:20:32.091" v="148"/>
        <pc:sldMkLst>
          <pc:docMk/>
          <pc:sldMk cId="2210866551" sldId="256"/>
        </pc:sldMkLst>
        <pc:spChg chg="mod">
          <ac:chgData name="Usuário Convidado" userId="93a4c7b90a9bf128" providerId="Windows Live" clId="Web-{2B395215-46B3-4343-AF82-7DAA0B603FFD}" dt="2022-03-19T13:20:32.091" v="148"/>
          <ac:spMkLst>
            <pc:docMk/>
            <pc:sldMk cId="2210866551" sldId="256"/>
            <ac:spMk id="2" creationId="{00000000-0000-0000-0000-000000000000}"/>
          </ac:spMkLst>
        </pc:spChg>
        <pc:spChg chg="mod">
          <ac:chgData name="Usuário Convidado" userId="93a4c7b90a9bf128" providerId="Windows Live" clId="Web-{2B395215-46B3-4343-AF82-7DAA0B603FFD}" dt="2022-03-19T13:20:32.091" v="148"/>
          <ac:spMkLst>
            <pc:docMk/>
            <pc:sldMk cId="2210866551" sldId="256"/>
            <ac:spMk id="3" creationId="{00000000-0000-0000-0000-000000000000}"/>
          </ac:spMkLst>
        </pc:spChg>
        <pc:spChg chg="add del">
          <ac:chgData name="Usuário Convidado" userId="93a4c7b90a9bf128" providerId="Windows Live" clId="Web-{2B395215-46B3-4343-AF82-7DAA0B603FFD}" dt="2022-03-19T13:03:18.925" v="53"/>
          <ac:spMkLst>
            <pc:docMk/>
            <pc:sldMk cId="2210866551" sldId="256"/>
            <ac:spMk id="9" creationId="{0671A8AE-40A1-4631-A6B8-581AFF065482}"/>
          </ac:spMkLst>
        </pc:spChg>
        <pc:spChg chg="add del">
          <ac:chgData name="Usuário Convidado" userId="93a4c7b90a9bf128" providerId="Windows Live" clId="Web-{2B395215-46B3-4343-AF82-7DAA0B603FFD}" dt="2022-03-19T13:03:18.925" v="53"/>
          <ac:spMkLst>
            <pc:docMk/>
            <pc:sldMk cId="2210866551" sldId="256"/>
            <ac:spMk id="11" creationId="{AB58EF07-17C2-48CF-ABB0-EEF1F17CB8F0}"/>
          </ac:spMkLst>
        </pc:spChg>
        <pc:spChg chg="add del">
          <ac:chgData name="Usuário Convidado" userId="93a4c7b90a9bf128" providerId="Windows Live" clId="Web-{2B395215-46B3-4343-AF82-7DAA0B603FFD}" dt="2022-03-19T13:03:18.925" v="53"/>
          <ac:spMkLst>
            <pc:docMk/>
            <pc:sldMk cId="2210866551" sldId="256"/>
            <ac:spMk id="13" creationId="{AF2F604E-43BE-4DC3-B983-E071523364F8}"/>
          </ac:spMkLst>
        </pc:spChg>
        <pc:spChg chg="add del">
          <ac:chgData name="Usuário Convidado" userId="93a4c7b90a9bf128" providerId="Windows Live" clId="Web-{2B395215-46B3-4343-AF82-7DAA0B603FFD}" dt="2022-03-19T13:03:18.925" v="53"/>
          <ac:spMkLst>
            <pc:docMk/>
            <pc:sldMk cId="2210866551" sldId="256"/>
            <ac:spMk id="15" creationId="{08C9B587-E65E-4B52-B37C-ABEBB6E87928}"/>
          </ac:spMkLst>
        </pc:spChg>
        <pc:spChg chg="add del">
          <ac:chgData name="Usuário Convidado" userId="93a4c7b90a9bf128" providerId="Windows Live" clId="Web-{2B395215-46B3-4343-AF82-7DAA0B603FFD}" dt="2022-03-19T13:04:12.848" v="65"/>
          <ac:spMkLst>
            <pc:docMk/>
            <pc:sldMk cId="2210866551" sldId="256"/>
            <ac:spMk id="20" creationId="{19F9BF86-FE94-4517-B97D-026C7515E589}"/>
          </ac:spMkLst>
        </pc:spChg>
        <pc:spChg chg="add del">
          <ac:chgData name="Usuário Convidado" userId="93a4c7b90a9bf128" providerId="Windows Live" clId="Web-{2B395215-46B3-4343-AF82-7DAA0B603FFD}" dt="2022-03-19T13:04:12.848" v="65"/>
          <ac:spMkLst>
            <pc:docMk/>
            <pc:sldMk cId="2210866551" sldId="256"/>
            <ac:spMk id="22" creationId="{9BD78BA5-2579-4D62-B68F-2289D39BF376}"/>
          </ac:spMkLst>
        </pc:spChg>
        <pc:spChg chg="add del">
          <ac:chgData name="Usuário Convidado" userId="93a4c7b90a9bf128" providerId="Windows Live" clId="Web-{2B395215-46B3-4343-AF82-7DAA0B603FFD}" dt="2022-03-19T13:04:12.801" v="64"/>
          <ac:spMkLst>
            <pc:docMk/>
            <pc:sldMk cId="2210866551" sldId="256"/>
            <ac:spMk id="29" creationId="{58789E63-C78D-4210-8A38-DD6FB3B6BACD}"/>
          </ac:spMkLst>
        </pc:spChg>
        <pc:spChg chg="add del">
          <ac:chgData name="Usuário Convidado" userId="93a4c7b90a9bf128" providerId="Windows Live" clId="Web-{2B395215-46B3-4343-AF82-7DAA0B603FFD}" dt="2022-03-19T13:04:12.801" v="64"/>
          <ac:spMkLst>
            <pc:docMk/>
            <pc:sldMk cId="2210866551" sldId="256"/>
            <ac:spMk id="31" creationId="{AC8494C5-ED44-4EAD-9213-4FBAA4BB74CA}"/>
          </ac:spMkLst>
        </pc:spChg>
        <pc:spChg chg="add del">
          <ac:chgData name="Usuário Convidado" userId="93a4c7b90a9bf128" providerId="Windows Live" clId="Web-{2B395215-46B3-4343-AF82-7DAA0B603FFD}" dt="2022-03-19T13:20:32.091" v="148"/>
          <ac:spMkLst>
            <pc:docMk/>
            <pc:sldMk cId="2210866551" sldId="256"/>
            <ac:spMk id="33" creationId="{755E9273-3717-C94C-9BFF-75E87E47C46A}"/>
          </ac:spMkLst>
        </pc:spChg>
        <pc:spChg chg="add del">
          <ac:chgData name="Usuário Convidado" userId="93a4c7b90a9bf128" providerId="Windows Live" clId="Web-{2B395215-46B3-4343-AF82-7DAA0B603FFD}" dt="2022-03-19T13:20:32.091" v="148"/>
          <ac:spMkLst>
            <pc:docMk/>
            <pc:sldMk cId="2210866551" sldId="256"/>
            <ac:spMk id="34" creationId="{6CA2C65D-0168-1245-86C8-62A8A6F7B813}"/>
          </ac:spMkLst>
        </pc:spChg>
        <pc:spChg chg="add del">
          <ac:chgData name="Usuário Convidado" userId="93a4c7b90a9bf128" providerId="Windows Live" clId="Web-{2B395215-46B3-4343-AF82-7DAA0B603FFD}" dt="2022-03-19T13:20:32.091" v="148"/>
          <ac:spMkLst>
            <pc:docMk/>
            <pc:sldMk cId="2210866551" sldId="256"/>
            <ac:spMk id="35" creationId="{12E8ED90-6D42-AE40-963A-3924EE2073F0}"/>
          </ac:spMkLst>
        </pc:spChg>
        <pc:spChg chg="add">
          <ac:chgData name="Usuário Convidado" userId="93a4c7b90a9bf128" providerId="Windows Live" clId="Web-{2B395215-46B3-4343-AF82-7DAA0B603FFD}" dt="2022-03-19T13:20:32.091" v="148"/>
          <ac:spMkLst>
            <pc:docMk/>
            <pc:sldMk cId="2210866551" sldId="256"/>
            <ac:spMk id="40" creationId="{14F048CC-17C9-B246-BF2A-29E51AD1C6EA}"/>
          </ac:spMkLst>
        </pc:spChg>
        <pc:spChg chg="add">
          <ac:chgData name="Usuário Convidado" userId="93a4c7b90a9bf128" providerId="Windows Live" clId="Web-{2B395215-46B3-4343-AF82-7DAA0B603FFD}" dt="2022-03-19T13:20:32.091" v="148"/>
          <ac:spMkLst>
            <pc:docMk/>
            <pc:sldMk cId="2210866551" sldId="256"/>
            <ac:spMk id="42" creationId="{53C4D10E-16D3-5D49-A995-1FD27619A96C}"/>
          </ac:spMkLst>
        </pc:spChg>
        <pc:spChg chg="add">
          <ac:chgData name="Usuário Convidado" userId="93a4c7b90a9bf128" providerId="Windows Live" clId="Web-{2B395215-46B3-4343-AF82-7DAA0B603FFD}" dt="2022-03-19T13:20:32.091" v="148"/>
          <ac:spMkLst>
            <pc:docMk/>
            <pc:sldMk cId="2210866551" sldId="256"/>
            <ac:spMk id="44" creationId="{24124FF1-775D-AC4A-81D0-73FC0F54A682}"/>
          </ac:spMkLst>
        </pc:spChg>
        <pc:spChg chg="add">
          <ac:chgData name="Usuário Convidado" userId="93a4c7b90a9bf128" providerId="Windows Live" clId="Web-{2B395215-46B3-4343-AF82-7DAA0B603FFD}" dt="2022-03-19T13:20:32.091" v="148"/>
          <ac:spMkLst>
            <pc:docMk/>
            <pc:sldMk cId="2210866551" sldId="256"/>
            <ac:spMk id="46" creationId="{C53E2C7F-F4FF-A94D-ACAE-82823EC88FEC}"/>
          </ac:spMkLst>
        </pc:spChg>
        <pc:picChg chg="add mod ord">
          <ac:chgData name="Usuário Convidado" userId="93a4c7b90a9bf128" providerId="Windows Live" clId="Web-{2B395215-46B3-4343-AF82-7DAA0B603FFD}" dt="2022-03-19T13:20:32.091" v="148"/>
          <ac:picMkLst>
            <pc:docMk/>
            <pc:sldMk cId="2210866551" sldId="256"/>
            <ac:picMk id="4" creationId="{6F176159-35A3-473F-B93E-11F438044D0D}"/>
          </ac:picMkLst>
        </pc:picChg>
        <pc:cxnChg chg="add del">
          <ac:chgData name="Usuário Convidado" userId="93a4c7b90a9bf128" providerId="Windows Live" clId="Web-{2B395215-46B3-4343-AF82-7DAA0B603FFD}" dt="2022-03-19T13:04:12.848" v="65"/>
          <ac:cxnSpMkLst>
            <pc:docMk/>
            <pc:sldMk cId="2210866551" sldId="256"/>
            <ac:cxnSpMk id="24" creationId="{97CC2FE6-3AD0-4131-B4BC-1F4D65E25E13}"/>
          </ac:cxnSpMkLst>
        </pc:cxnChg>
      </pc:sldChg>
      <pc:sldChg chg="addSp delSp modSp new mod setBg setClrOvrMap">
        <pc:chgData name="Usuário Convidado" userId="93a4c7b90a9bf128" providerId="Windows Live" clId="Web-{2B395215-46B3-4343-AF82-7DAA0B603FFD}" dt="2022-03-19T13:09:33.280" v="100" actId="20577"/>
        <pc:sldMkLst>
          <pc:docMk/>
          <pc:sldMk cId="957741715" sldId="257"/>
        </pc:sldMkLst>
        <pc:spChg chg="mod ord">
          <ac:chgData name="Usuário Convidado" userId="93a4c7b90a9bf128" providerId="Windows Live" clId="Web-{2B395215-46B3-4343-AF82-7DAA0B603FFD}" dt="2022-03-19T13:07:21.512" v="88"/>
          <ac:spMkLst>
            <pc:docMk/>
            <pc:sldMk cId="957741715" sldId="257"/>
            <ac:spMk id="2" creationId="{6CDE9BA5-3C77-4683-8569-8C64986D6343}"/>
          </ac:spMkLst>
        </pc:spChg>
        <pc:spChg chg="del">
          <ac:chgData name="Usuário Convidado" userId="93a4c7b90a9bf128" providerId="Windows Live" clId="Web-{2B395215-46B3-4343-AF82-7DAA0B603FFD}" dt="2022-03-19T13:06:48.199" v="81"/>
          <ac:spMkLst>
            <pc:docMk/>
            <pc:sldMk cId="957741715" sldId="257"/>
            <ac:spMk id="3" creationId="{950D4011-4E6F-4D19-B4CB-69E3E66EE265}"/>
          </ac:spMkLst>
        </pc:spChg>
        <pc:spChg chg="add mod">
          <ac:chgData name="Usuário Convidado" userId="93a4c7b90a9bf128" providerId="Windows Live" clId="Web-{2B395215-46B3-4343-AF82-7DAA0B603FFD}" dt="2022-03-19T13:09:33.280" v="100" actId="20577"/>
          <ac:spMkLst>
            <pc:docMk/>
            <pc:sldMk cId="957741715" sldId="257"/>
            <ac:spMk id="8" creationId="{1045B1FB-F3AF-A080-BEA9-400911CBDCCC}"/>
          </ac:spMkLst>
        </pc:spChg>
        <pc:spChg chg="add">
          <ac:chgData name="Usuário Convidado" userId="93a4c7b90a9bf128" providerId="Windows Live" clId="Web-{2B395215-46B3-4343-AF82-7DAA0B603FFD}" dt="2022-03-19T13:07:21.512" v="88"/>
          <ac:spMkLst>
            <pc:docMk/>
            <pc:sldMk cId="957741715" sldId="257"/>
            <ac:spMk id="11" creationId="{F367E596-6364-884D-8ECA-DABD757BD267}"/>
          </ac:spMkLst>
        </pc:spChg>
        <pc:spChg chg="add">
          <ac:chgData name="Usuário Convidado" userId="93a4c7b90a9bf128" providerId="Windows Live" clId="Web-{2B395215-46B3-4343-AF82-7DAA0B603FFD}" dt="2022-03-19T13:07:21.512" v="88"/>
          <ac:spMkLst>
            <pc:docMk/>
            <pc:sldMk cId="957741715" sldId="257"/>
            <ac:spMk id="13" creationId="{6C7511A4-6FBF-0246-AB44-3B819A707DED}"/>
          </ac:spMkLst>
        </pc:spChg>
        <pc:spChg chg="add">
          <ac:chgData name="Usuário Convidado" userId="93a4c7b90a9bf128" providerId="Windows Live" clId="Web-{2B395215-46B3-4343-AF82-7DAA0B603FFD}" dt="2022-03-19T13:07:21.512" v="88"/>
          <ac:spMkLst>
            <pc:docMk/>
            <pc:sldMk cId="957741715" sldId="257"/>
            <ac:spMk id="15" creationId="{17857F1F-17F7-9144-8BBA-AD63FC0AA6A3}"/>
          </ac:spMkLst>
        </pc:spChg>
        <pc:spChg chg="add">
          <ac:chgData name="Usuário Convidado" userId="93a4c7b90a9bf128" providerId="Windows Live" clId="Web-{2B395215-46B3-4343-AF82-7DAA0B603FFD}" dt="2022-03-19T13:07:21.512" v="88"/>
          <ac:spMkLst>
            <pc:docMk/>
            <pc:sldMk cId="957741715" sldId="257"/>
            <ac:spMk id="17" creationId="{8D56D3E8-B102-DF4E-8F6F-48B290222219}"/>
          </ac:spMkLst>
        </pc:spChg>
        <pc:picChg chg="add mod ord">
          <ac:chgData name="Usuário Convidado" userId="93a4c7b90a9bf128" providerId="Windows Live" clId="Web-{2B395215-46B3-4343-AF82-7DAA0B603FFD}" dt="2022-03-19T13:07:21.512" v="88"/>
          <ac:picMkLst>
            <pc:docMk/>
            <pc:sldMk cId="957741715" sldId="257"/>
            <ac:picMk id="4" creationId="{19769354-6753-4557-B03C-0736C9676E4C}"/>
          </ac:picMkLst>
        </pc:picChg>
      </pc:sldChg>
      <pc:sldChg chg="addSp delSp modSp new mod setBg setClrOvrMap">
        <pc:chgData name="Usuário Convidado" userId="93a4c7b90a9bf128" providerId="Windows Live" clId="Web-{2B395215-46B3-4343-AF82-7DAA0B603FFD}" dt="2022-03-19T13:20:04.450" v="147" actId="14100"/>
        <pc:sldMkLst>
          <pc:docMk/>
          <pc:sldMk cId="2086025466" sldId="258"/>
        </pc:sldMkLst>
        <pc:spChg chg="mod ord">
          <ac:chgData name="Usuário Convidado" userId="93a4c7b90a9bf128" providerId="Windows Live" clId="Web-{2B395215-46B3-4343-AF82-7DAA0B603FFD}" dt="2022-03-19T13:19:26.918" v="141"/>
          <ac:spMkLst>
            <pc:docMk/>
            <pc:sldMk cId="2086025466" sldId="258"/>
            <ac:spMk id="2" creationId="{BF261172-DC5D-4DAC-A7DF-76D217E5A52D}"/>
          </ac:spMkLst>
        </pc:spChg>
        <pc:spChg chg="del">
          <ac:chgData name="Usuário Convidado" userId="93a4c7b90a9bf128" providerId="Windows Live" clId="Web-{2B395215-46B3-4343-AF82-7DAA0B603FFD}" dt="2022-03-19T13:19:05.745" v="135"/>
          <ac:spMkLst>
            <pc:docMk/>
            <pc:sldMk cId="2086025466" sldId="258"/>
            <ac:spMk id="3" creationId="{FF9E8743-FB9E-4FD0-8915-A016CA617884}"/>
          </ac:spMkLst>
        </pc:spChg>
        <pc:spChg chg="add mod">
          <ac:chgData name="Usuário Convidado" userId="93a4c7b90a9bf128" providerId="Windows Live" clId="Web-{2B395215-46B3-4343-AF82-7DAA0B603FFD}" dt="2022-03-19T13:20:04.450" v="147" actId="14100"/>
          <ac:spMkLst>
            <pc:docMk/>
            <pc:sldMk cId="2086025466" sldId="258"/>
            <ac:spMk id="8" creationId="{A0EE1053-0468-12E2-6270-E79C5CEFBC12}"/>
          </ac:spMkLst>
        </pc:spChg>
        <pc:spChg chg="add">
          <ac:chgData name="Usuário Convidado" userId="93a4c7b90a9bf128" providerId="Windows Live" clId="Web-{2B395215-46B3-4343-AF82-7DAA0B603FFD}" dt="2022-03-19T13:19:26.918" v="141"/>
          <ac:spMkLst>
            <pc:docMk/>
            <pc:sldMk cId="2086025466" sldId="258"/>
            <ac:spMk id="11" creationId="{F367E596-6364-884D-8ECA-DABD757BD267}"/>
          </ac:spMkLst>
        </pc:spChg>
        <pc:spChg chg="add">
          <ac:chgData name="Usuário Convidado" userId="93a4c7b90a9bf128" providerId="Windows Live" clId="Web-{2B395215-46B3-4343-AF82-7DAA0B603FFD}" dt="2022-03-19T13:19:26.918" v="141"/>
          <ac:spMkLst>
            <pc:docMk/>
            <pc:sldMk cId="2086025466" sldId="258"/>
            <ac:spMk id="13" creationId="{6C7511A4-6FBF-0246-AB44-3B819A707DED}"/>
          </ac:spMkLst>
        </pc:spChg>
        <pc:spChg chg="add">
          <ac:chgData name="Usuário Convidado" userId="93a4c7b90a9bf128" providerId="Windows Live" clId="Web-{2B395215-46B3-4343-AF82-7DAA0B603FFD}" dt="2022-03-19T13:19:26.918" v="141"/>
          <ac:spMkLst>
            <pc:docMk/>
            <pc:sldMk cId="2086025466" sldId="258"/>
            <ac:spMk id="15" creationId="{17857F1F-17F7-9144-8BBA-AD63FC0AA6A3}"/>
          </ac:spMkLst>
        </pc:spChg>
        <pc:spChg chg="add">
          <ac:chgData name="Usuário Convidado" userId="93a4c7b90a9bf128" providerId="Windows Live" clId="Web-{2B395215-46B3-4343-AF82-7DAA0B603FFD}" dt="2022-03-19T13:19:26.918" v="141"/>
          <ac:spMkLst>
            <pc:docMk/>
            <pc:sldMk cId="2086025466" sldId="258"/>
            <ac:spMk id="17" creationId="{8D56D3E8-B102-DF4E-8F6F-48B290222219}"/>
          </ac:spMkLst>
        </pc:spChg>
        <pc:picChg chg="add mod ord">
          <ac:chgData name="Usuário Convidado" userId="93a4c7b90a9bf128" providerId="Windows Live" clId="Web-{2B395215-46B3-4343-AF82-7DAA0B603FFD}" dt="2022-03-19T13:19:26.918" v="141"/>
          <ac:picMkLst>
            <pc:docMk/>
            <pc:sldMk cId="2086025466" sldId="258"/>
            <ac:picMk id="4" creationId="{4D30ACED-A8B4-4BE1-A76B-28F30DFF719B}"/>
          </ac:picMkLst>
        </pc:picChg>
      </pc:sldChg>
      <pc:sldChg chg="addSp delSp modSp new mod setBg setClrOvrMap">
        <pc:chgData name="Usuário Convidado" userId="93a4c7b90a9bf128" providerId="Windows Live" clId="Web-{2B395215-46B3-4343-AF82-7DAA0B603FFD}" dt="2022-03-19T13:18:06.853" v="134" actId="20577"/>
        <pc:sldMkLst>
          <pc:docMk/>
          <pc:sldMk cId="1145041400" sldId="259"/>
        </pc:sldMkLst>
        <pc:spChg chg="mod ord">
          <ac:chgData name="Usuário Convidado" userId="93a4c7b90a9bf128" providerId="Windows Live" clId="Web-{2B395215-46B3-4343-AF82-7DAA0B603FFD}" dt="2022-03-19T13:18:06.853" v="134" actId="20577"/>
          <ac:spMkLst>
            <pc:docMk/>
            <pc:sldMk cId="1145041400" sldId="259"/>
            <ac:spMk id="2" creationId="{770F44CC-7BEC-4899-8CCB-3DD616406DBB}"/>
          </ac:spMkLst>
        </pc:spChg>
        <pc:spChg chg="del">
          <ac:chgData name="Usuário Convidado" userId="93a4c7b90a9bf128" providerId="Windows Live" clId="Web-{2B395215-46B3-4343-AF82-7DAA0B603FFD}" dt="2022-03-19T13:10:30.329" v="102"/>
          <ac:spMkLst>
            <pc:docMk/>
            <pc:sldMk cId="1145041400" sldId="259"/>
            <ac:spMk id="3" creationId="{901C9EF3-CBCD-4725-9882-9CA6565E4A52}"/>
          </ac:spMkLst>
        </pc:spChg>
        <pc:spChg chg="add mod">
          <ac:chgData name="Usuário Convidado" userId="93a4c7b90a9bf128" providerId="Windows Live" clId="Web-{2B395215-46B3-4343-AF82-7DAA0B603FFD}" dt="2022-03-19T13:14:32.240" v="111" actId="20577"/>
          <ac:spMkLst>
            <pc:docMk/>
            <pc:sldMk cId="1145041400" sldId="259"/>
            <ac:spMk id="8" creationId="{8C071B82-5C48-8525-0265-188E14659C56}"/>
          </ac:spMkLst>
        </pc:spChg>
        <pc:spChg chg="add">
          <ac:chgData name="Usuário Convidado" userId="93a4c7b90a9bf128" providerId="Windows Live" clId="Web-{2B395215-46B3-4343-AF82-7DAA0B603FFD}" dt="2022-03-19T13:11:06.204" v="108"/>
          <ac:spMkLst>
            <pc:docMk/>
            <pc:sldMk cId="1145041400" sldId="259"/>
            <ac:spMk id="11" creationId="{F367E596-6364-884D-8ECA-DABD757BD267}"/>
          </ac:spMkLst>
        </pc:spChg>
        <pc:spChg chg="add">
          <ac:chgData name="Usuário Convidado" userId="93a4c7b90a9bf128" providerId="Windows Live" clId="Web-{2B395215-46B3-4343-AF82-7DAA0B603FFD}" dt="2022-03-19T13:11:06.204" v="108"/>
          <ac:spMkLst>
            <pc:docMk/>
            <pc:sldMk cId="1145041400" sldId="259"/>
            <ac:spMk id="13" creationId="{6C7511A4-6FBF-0246-AB44-3B819A707DED}"/>
          </ac:spMkLst>
        </pc:spChg>
        <pc:spChg chg="add">
          <ac:chgData name="Usuário Convidado" userId="93a4c7b90a9bf128" providerId="Windows Live" clId="Web-{2B395215-46B3-4343-AF82-7DAA0B603FFD}" dt="2022-03-19T13:11:06.204" v="108"/>
          <ac:spMkLst>
            <pc:docMk/>
            <pc:sldMk cId="1145041400" sldId="259"/>
            <ac:spMk id="15" creationId="{17857F1F-17F7-9144-8BBA-AD63FC0AA6A3}"/>
          </ac:spMkLst>
        </pc:spChg>
        <pc:spChg chg="add">
          <ac:chgData name="Usuário Convidado" userId="93a4c7b90a9bf128" providerId="Windows Live" clId="Web-{2B395215-46B3-4343-AF82-7DAA0B603FFD}" dt="2022-03-19T13:11:06.204" v="108"/>
          <ac:spMkLst>
            <pc:docMk/>
            <pc:sldMk cId="1145041400" sldId="259"/>
            <ac:spMk id="17" creationId="{8D56D3E8-B102-DF4E-8F6F-48B290222219}"/>
          </ac:spMkLst>
        </pc:spChg>
        <pc:picChg chg="add mod ord">
          <ac:chgData name="Usuário Convidado" userId="93a4c7b90a9bf128" providerId="Windows Live" clId="Web-{2B395215-46B3-4343-AF82-7DAA0B603FFD}" dt="2022-03-19T13:11:06.204" v="108"/>
          <ac:picMkLst>
            <pc:docMk/>
            <pc:sldMk cId="1145041400" sldId="259"/>
            <ac:picMk id="4" creationId="{94F02615-02DE-4D9F-92DB-9347E9029CA3}"/>
          </ac:picMkLst>
        </pc:picChg>
      </pc:sldChg>
      <pc:sldChg chg="addSp delSp modSp new mod setBg setClrOvrMap">
        <pc:chgData name="Usuário Convidado" userId="93a4c7b90a9bf128" providerId="Windows Live" clId="Web-{2B395215-46B3-4343-AF82-7DAA0B603FFD}" dt="2022-03-19T13:23:51.470" v="166" actId="20577"/>
        <pc:sldMkLst>
          <pc:docMk/>
          <pc:sldMk cId="1685240070" sldId="260"/>
        </pc:sldMkLst>
        <pc:spChg chg="mod ord">
          <ac:chgData name="Usuário Convidado" userId="93a4c7b90a9bf128" providerId="Windows Live" clId="Web-{2B395215-46B3-4343-AF82-7DAA0B603FFD}" dt="2022-03-19T13:23:51.470" v="166" actId="20577"/>
          <ac:spMkLst>
            <pc:docMk/>
            <pc:sldMk cId="1685240070" sldId="260"/>
            <ac:spMk id="2" creationId="{B9C16B59-B980-4F3D-A0B0-D36644E54AAA}"/>
          </ac:spMkLst>
        </pc:spChg>
        <pc:spChg chg="del">
          <ac:chgData name="Usuário Convidado" userId="93a4c7b90a9bf128" providerId="Windows Live" clId="Web-{2B395215-46B3-4343-AF82-7DAA0B603FFD}" dt="2022-03-19T13:21:44.983" v="150"/>
          <ac:spMkLst>
            <pc:docMk/>
            <pc:sldMk cId="1685240070" sldId="260"/>
            <ac:spMk id="3" creationId="{4065F1AD-D1F2-4F5C-8889-BDBCBDCD6654}"/>
          </ac:spMkLst>
        </pc:spChg>
        <pc:spChg chg="add mod">
          <ac:chgData name="Usuário Convidado" userId="93a4c7b90a9bf128" providerId="Windows Live" clId="Web-{2B395215-46B3-4343-AF82-7DAA0B603FFD}" dt="2022-03-19T13:23:24.219" v="158" actId="14100"/>
          <ac:spMkLst>
            <pc:docMk/>
            <pc:sldMk cId="1685240070" sldId="260"/>
            <ac:spMk id="8" creationId="{E9731E20-3F2A-EC92-8A58-25CF79CED960}"/>
          </ac:spMkLst>
        </pc:spChg>
        <pc:spChg chg="add del">
          <ac:chgData name="Usuário Convidado" userId="93a4c7b90a9bf128" providerId="Windows Live" clId="Web-{2B395215-46B3-4343-AF82-7DAA0B603FFD}" dt="2022-03-19T13:22:01.608" v="152"/>
          <ac:spMkLst>
            <pc:docMk/>
            <pc:sldMk cId="1685240070" sldId="260"/>
            <ac:spMk id="9" creationId="{1D227D51-204B-ED48-AF9A-0BE9633FE04A}"/>
          </ac:spMkLst>
        </pc:spChg>
        <pc:spChg chg="add del">
          <ac:chgData name="Usuário Convidado" userId="93a4c7b90a9bf128" providerId="Windows Live" clId="Web-{2B395215-46B3-4343-AF82-7DAA0B603FFD}" dt="2022-03-19T13:22:01.608" v="152"/>
          <ac:spMkLst>
            <pc:docMk/>
            <pc:sldMk cId="1685240070" sldId="260"/>
            <ac:spMk id="11" creationId="{57A23F45-CDAE-8A40-8DE7-92A0BBC119B7}"/>
          </ac:spMkLst>
        </pc:spChg>
        <pc:spChg chg="add del">
          <ac:chgData name="Usuário Convidado" userId="93a4c7b90a9bf128" providerId="Windows Live" clId="Web-{2B395215-46B3-4343-AF82-7DAA0B603FFD}" dt="2022-03-19T13:22:01.608" v="152"/>
          <ac:spMkLst>
            <pc:docMk/>
            <pc:sldMk cId="1685240070" sldId="260"/>
            <ac:spMk id="13" creationId="{68546383-CCC4-544B-B0D8-DE78DE39BB78}"/>
          </ac:spMkLst>
        </pc:spChg>
        <pc:spChg chg="add del">
          <ac:chgData name="Usuário Convidado" userId="93a4c7b90a9bf128" providerId="Windows Live" clId="Web-{2B395215-46B3-4343-AF82-7DAA0B603FFD}" dt="2022-03-19T13:22:01.608" v="152"/>
          <ac:spMkLst>
            <pc:docMk/>
            <pc:sldMk cId="1685240070" sldId="260"/>
            <ac:spMk id="15" creationId="{14F048CC-17C9-B246-BF2A-29E51AD1C6EA}"/>
          </ac:spMkLst>
        </pc:spChg>
        <pc:spChg chg="add del">
          <ac:chgData name="Usuário Convidado" userId="93a4c7b90a9bf128" providerId="Windows Live" clId="Web-{2B395215-46B3-4343-AF82-7DAA0B603FFD}" dt="2022-03-19T13:22:01.608" v="152"/>
          <ac:spMkLst>
            <pc:docMk/>
            <pc:sldMk cId="1685240070" sldId="260"/>
            <ac:spMk id="17" creationId="{53C4D10E-16D3-5D49-A995-1FD27619A96C}"/>
          </ac:spMkLst>
        </pc:spChg>
        <pc:spChg chg="add del">
          <ac:chgData name="Usuário Convidado" userId="93a4c7b90a9bf128" providerId="Windows Live" clId="Web-{2B395215-46B3-4343-AF82-7DAA0B603FFD}" dt="2022-03-19T13:22:01.608" v="152"/>
          <ac:spMkLst>
            <pc:docMk/>
            <pc:sldMk cId="1685240070" sldId="260"/>
            <ac:spMk id="19" creationId="{24124FF1-775D-AC4A-81D0-73FC0F54A682}"/>
          </ac:spMkLst>
        </pc:spChg>
        <pc:spChg chg="add del">
          <ac:chgData name="Usuário Convidado" userId="93a4c7b90a9bf128" providerId="Windows Live" clId="Web-{2B395215-46B3-4343-AF82-7DAA0B603FFD}" dt="2022-03-19T13:22:01.608" v="152"/>
          <ac:spMkLst>
            <pc:docMk/>
            <pc:sldMk cId="1685240070" sldId="260"/>
            <ac:spMk id="21" creationId="{C53E2C7F-F4FF-A94D-ACAE-82823EC88FEC}"/>
          </ac:spMkLst>
        </pc:spChg>
        <pc:spChg chg="add">
          <ac:chgData name="Usuário Convidado" userId="93a4c7b90a9bf128" providerId="Windows Live" clId="Web-{2B395215-46B3-4343-AF82-7DAA0B603FFD}" dt="2022-03-19T13:22:01.608" v="153"/>
          <ac:spMkLst>
            <pc:docMk/>
            <pc:sldMk cId="1685240070" sldId="260"/>
            <ac:spMk id="23" creationId="{F367E596-6364-884D-8ECA-DABD757BD267}"/>
          </ac:spMkLst>
        </pc:spChg>
        <pc:spChg chg="add">
          <ac:chgData name="Usuário Convidado" userId="93a4c7b90a9bf128" providerId="Windows Live" clId="Web-{2B395215-46B3-4343-AF82-7DAA0B603FFD}" dt="2022-03-19T13:22:01.608" v="153"/>
          <ac:spMkLst>
            <pc:docMk/>
            <pc:sldMk cId="1685240070" sldId="260"/>
            <ac:spMk id="24" creationId="{6C7511A4-6FBF-0246-AB44-3B819A707DED}"/>
          </ac:spMkLst>
        </pc:spChg>
        <pc:spChg chg="add">
          <ac:chgData name="Usuário Convidado" userId="93a4c7b90a9bf128" providerId="Windows Live" clId="Web-{2B395215-46B3-4343-AF82-7DAA0B603FFD}" dt="2022-03-19T13:22:01.608" v="153"/>
          <ac:spMkLst>
            <pc:docMk/>
            <pc:sldMk cId="1685240070" sldId="260"/>
            <ac:spMk id="25" creationId="{17857F1F-17F7-9144-8BBA-AD63FC0AA6A3}"/>
          </ac:spMkLst>
        </pc:spChg>
        <pc:spChg chg="add">
          <ac:chgData name="Usuário Convidado" userId="93a4c7b90a9bf128" providerId="Windows Live" clId="Web-{2B395215-46B3-4343-AF82-7DAA0B603FFD}" dt="2022-03-19T13:22:01.608" v="153"/>
          <ac:spMkLst>
            <pc:docMk/>
            <pc:sldMk cId="1685240070" sldId="260"/>
            <ac:spMk id="26" creationId="{8D56D3E8-B102-DF4E-8F6F-48B290222219}"/>
          </ac:spMkLst>
        </pc:spChg>
        <pc:picChg chg="add mod ord">
          <ac:chgData name="Usuário Convidado" userId="93a4c7b90a9bf128" providerId="Windows Live" clId="Web-{2B395215-46B3-4343-AF82-7DAA0B603FFD}" dt="2022-03-19T13:22:01.608" v="153"/>
          <ac:picMkLst>
            <pc:docMk/>
            <pc:sldMk cId="1685240070" sldId="260"/>
            <ac:picMk id="4" creationId="{04C4CE5D-B076-4DCC-81C5-EFF3818CC2B7}"/>
          </ac:picMkLst>
        </pc:picChg>
      </pc:sldChg>
      <pc:sldMasterChg chg="del delSldLayout">
        <pc:chgData name="Usuário Convidado" userId="93a4c7b90a9bf128" providerId="Windows Live" clId="Web-{2B395215-46B3-4343-AF82-7DAA0B603FFD}" dt="2022-03-19T13:03:18.925" v="53"/>
        <pc:sldMasterMkLst>
          <pc:docMk/>
          <pc:sldMasterMk cId="2675746937" sldId="2147483648"/>
        </pc:sldMasterMkLst>
        <pc:sldLayoutChg chg="del">
          <pc:chgData name="Usuário Convidado" userId="93a4c7b90a9bf128" providerId="Windows Live" clId="Web-{2B395215-46B3-4343-AF82-7DAA0B603FFD}" dt="2022-03-19T13:03:18.925" v="53"/>
          <pc:sldLayoutMkLst>
            <pc:docMk/>
            <pc:sldMasterMk cId="2675746937" sldId="2147483648"/>
            <pc:sldLayoutMk cId="877683876" sldId="2147483649"/>
          </pc:sldLayoutMkLst>
        </pc:sldLayoutChg>
        <pc:sldLayoutChg chg="del">
          <pc:chgData name="Usuário Convidado" userId="93a4c7b90a9bf128" providerId="Windows Live" clId="Web-{2B395215-46B3-4343-AF82-7DAA0B603FFD}" dt="2022-03-19T13:03:18.925" v="53"/>
          <pc:sldLayoutMkLst>
            <pc:docMk/>
            <pc:sldMasterMk cId="2675746937" sldId="2147483648"/>
            <pc:sldLayoutMk cId="314005268" sldId="2147483650"/>
          </pc:sldLayoutMkLst>
        </pc:sldLayoutChg>
        <pc:sldLayoutChg chg="del">
          <pc:chgData name="Usuário Convidado" userId="93a4c7b90a9bf128" providerId="Windows Live" clId="Web-{2B395215-46B3-4343-AF82-7DAA0B603FFD}" dt="2022-03-19T13:03:18.925" v="53"/>
          <pc:sldLayoutMkLst>
            <pc:docMk/>
            <pc:sldMasterMk cId="2675746937" sldId="2147483648"/>
            <pc:sldLayoutMk cId="3781375764" sldId="2147483651"/>
          </pc:sldLayoutMkLst>
        </pc:sldLayoutChg>
        <pc:sldLayoutChg chg="del">
          <pc:chgData name="Usuário Convidado" userId="93a4c7b90a9bf128" providerId="Windows Live" clId="Web-{2B395215-46B3-4343-AF82-7DAA0B603FFD}" dt="2022-03-19T13:03:18.925" v="53"/>
          <pc:sldLayoutMkLst>
            <pc:docMk/>
            <pc:sldMasterMk cId="2675746937" sldId="2147483648"/>
            <pc:sldLayoutMk cId="2124613824" sldId="2147483652"/>
          </pc:sldLayoutMkLst>
        </pc:sldLayoutChg>
        <pc:sldLayoutChg chg="del">
          <pc:chgData name="Usuário Convidado" userId="93a4c7b90a9bf128" providerId="Windows Live" clId="Web-{2B395215-46B3-4343-AF82-7DAA0B603FFD}" dt="2022-03-19T13:03:18.925" v="53"/>
          <pc:sldLayoutMkLst>
            <pc:docMk/>
            <pc:sldMasterMk cId="2675746937" sldId="2147483648"/>
            <pc:sldLayoutMk cId="3694421058" sldId="2147483653"/>
          </pc:sldLayoutMkLst>
        </pc:sldLayoutChg>
        <pc:sldLayoutChg chg="del">
          <pc:chgData name="Usuário Convidado" userId="93a4c7b90a9bf128" providerId="Windows Live" clId="Web-{2B395215-46B3-4343-AF82-7DAA0B603FFD}" dt="2022-03-19T13:03:18.925" v="53"/>
          <pc:sldLayoutMkLst>
            <pc:docMk/>
            <pc:sldMasterMk cId="2675746937" sldId="2147483648"/>
            <pc:sldLayoutMk cId="3108533492" sldId="2147483654"/>
          </pc:sldLayoutMkLst>
        </pc:sldLayoutChg>
        <pc:sldLayoutChg chg="del">
          <pc:chgData name="Usuário Convidado" userId="93a4c7b90a9bf128" providerId="Windows Live" clId="Web-{2B395215-46B3-4343-AF82-7DAA0B603FFD}" dt="2022-03-19T13:03:18.925" v="53"/>
          <pc:sldLayoutMkLst>
            <pc:docMk/>
            <pc:sldMasterMk cId="2675746937" sldId="2147483648"/>
            <pc:sldLayoutMk cId="578281579" sldId="2147483655"/>
          </pc:sldLayoutMkLst>
        </pc:sldLayoutChg>
        <pc:sldLayoutChg chg="del">
          <pc:chgData name="Usuário Convidado" userId="93a4c7b90a9bf128" providerId="Windows Live" clId="Web-{2B395215-46B3-4343-AF82-7DAA0B603FFD}" dt="2022-03-19T13:03:18.925" v="53"/>
          <pc:sldLayoutMkLst>
            <pc:docMk/>
            <pc:sldMasterMk cId="2675746937" sldId="2147483648"/>
            <pc:sldLayoutMk cId="2217836567" sldId="2147483656"/>
          </pc:sldLayoutMkLst>
        </pc:sldLayoutChg>
        <pc:sldLayoutChg chg="del">
          <pc:chgData name="Usuário Convidado" userId="93a4c7b90a9bf128" providerId="Windows Live" clId="Web-{2B395215-46B3-4343-AF82-7DAA0B603FFD}" dt="2022-03-19T13:03:18.925" v="53"/>
          <pc:sldLayoutMkLst>
            <pc:docMk/>
            <pc:sldMasterMk cId="2675746937" sldId="2147483648"/>
            <pc:sldLayoutMk cId="2245566346" sldId="2147483657"/>
          </pc:sldLayoutMkLst>
        </pc:sldLayoutChg>
        <pc:sldLayoutChg chg="del">
          <pc:chgData name="Usuário Convidado" userId="93a4c7b90a9bf128" providerId="Windows Live" clId="Web-{2B395215-46B3-4343-AF82-7DAA0B603FFD}" dt="2022-03-19T13:03:18.925" v="53"/>
          <pc:sldLayoutMkLst>
            <pc:docMk/>
            <pc:sldMasterMk cId="2675746937" sldId="2147483648"/>
            <pc:sldLayoutMk cId="746588027" sldId="2147483658"/>
          </pc:sldLayoutMkLst>
        </pc:sldLayoutChg>
        <pc:sldLayoutChg chg="del">
          <pc:chgData name="Usuário Convidado" userId="93a4c7b90a9bf128" providerId="Windows Live" clId="Web-{2B395215-46B3-4343-AF82-7DAA0B603FFD}" dt="2022-03-19T13:03:18.925" v="53"/>
          <pc:sldLayoutMkLst>
            <pc:docMk/>
            <pc:sldMasterMk cId="2675746937" sldId="2147483648"/>
            <pc:sldLayoutMk cId="1306397509" sldId="2147483659"/>
          </pc:sldLayoutMkLst>
        </pc:sldLayoutChg>
      </pc:sldMasterChg>
      <pc:sldMasterChg chg="add del addSldLayout delSldLayout">
        <pc:chgData name="Usuário Convidado" userId="93a4c7b90a9bf128" providerId="Windows Live" clId="Web-{2B395215-46B3-4343-AF82-7DAA0B603FFD}" dt="2022-03-19T13:04:12.848" v="65"/>
        <pc:sldMasterMkLst>
          <pc:docMk/>
          <pc:sldMasterMk cId="4078002544" sldId="2147483686"/>
        </pc:sldMasterMkLst>
        <pc:sldLayoutChg chg="add del">
          <pc:chgData name="Usuário Convidado" userId="93a4c7b90a9bf128" providerId="Windows Live" clId="Web-{2B395215-46B3-4343-AF82-7DAA0B603FFD}" dt="2022-03-19T13:04:12.848" v="65"/>
          <pc:sldLayoutMkLst>
            <pc:docMk/>
            <pc:sldMasterMk cId="4078002544" sldId="2147483686"/>
            <pc:sldLayoutMk cId="4032345914" sldId="2147483675"/>
          </pc:sldLayoutMkLst>
        </pc:sldLayoutChg>
        <pc:sldLayoutChg chg="add del">
          <pc:chgData name="Usuário Convidado" userId="93a4c7b90a9bf128" providerId="Windows Live" clId="Web-{2B395215-46B3-4343-AF82-7DAA0B603FFD}" dt="2022-03-19T13:04:12.848" v="65"/>
          <pc:sldLayoutMkLst>
            <pc:docMk/>
            <pc:sldMasterMk cId="4078002544" sldId="2147483686"/>
            <pc:sldLayoutMk cId="1594736474" sldId="2147483676"/>
          </pc:sldLayoutMkLst>
        </pc:sldLayoutChg>
        <pc:sldLayoutChg chg="add del">
          <pc:chgData name="Usuário Convidado" userId="93a4c7b90a9bf128" providerId="Windows Live" clId="Web-{2B395215-46B3-4343-AF82-7DAA0B603FFD}" dt="2022-03-19T13:04:12.848" v="65"/>
          <pc:sldLayoutMkLst>
            <pc:docMk/>
            <pc:sldMasterMk cId="4078002544" sldId="2147483686"/>
            <pc:sldLayoutMk cId="3852467891" sldId="2147483677"/>
          </pc:sldLayoutMkLst>
        </pc:sldLayoutChg>
        <pc:sldLayoutChg chg="add del">
          <pc:chgData name="Usuário Convidado" userId="93a4c7b90a9bf128" providerId="Windows Live" clId="Web-{2B395215-46B3-4343-AF82-7DAA0B603FFD}" dt="2022-03-19T13:04:12.848" v="65"/>
          <pc:sldLayoutMkLst>
            <pc:docMk/>
            <pc:sldMasterMk cId="4078002544" sldId="2147483686"/>
            <pc:sldLayoutMk cId="2476989687" sldId="2147483678"/>
          </pc:sldLayoutMkLst>
        </pc:sldLayoutChg>
        <pc:sldLayoutChg chg="add del">
          <pc:chgData name="Usuário Convidado" userId="93a4c7b90a9bf128" providerId="Windows Live" clId="Web-{2B395215-46B3-4343-AF82-7DAA0B603FFD}" dt="2022-03-19T13:04:12.848" v="65"/>
          <pc:sldLayoutMkLst>
            <pc:docMk/>
            <pc:sldMasterMk cId="4078002544" sldId="2147483686"/>
            <pc:sldLayoutMk cId="449649040" sldId="2147483679"/>
          </pc:sldLayoutMkLst>
        </pc:sldLayoutChg>
        <pc:sldLayoutChg chg="add del">
          <pc:chgData name="Usuário Convidado" userId="93a4c7b90a9bf128" providerId="Windows Live" clId="Web-{2B395215-46B3-4343-AF82-7DAA0B603FFD}" dt="2022-03-19T13:04:12.848" v="65"/>
          <pc:sldLayoutMkLst>
            <pc:docMk/>
            <pc:sldMasterMk cId="4078002544" sldId="2147483686"/>
            <pc:sldLayoutMk cId="3525783357" sldId="2147483680"/>
          </pc:sldLayoutMkLst>
        </pc:sldLayoutChg>
        <pc:sldLayoutChg chg="add del">
          <pc:chgData name="Usuário Convidado" userId="93a4c7b90a9bf128" providerId="Windows Live" clId="Web-{2B395215-46B3-4343-AF82-7DAA0B603FFD}" dt="2022-03-19T13:04:12.848" v="65"/>
          <pc:sldLayoutMkLst>
            <pc:docMk/>
            <pc:sldMasterMk cId="4078002544" sldId="2147483686"/>
            <pc:sldLayoutMk cId="3733343532" sldId="2147483681"/>
          </pc:sldLayoutMkLst>
        </pc:sldLayoutChg>
        <pc:sldLayoutChg chg="add del">
          <pc:chgData name="Usuário Convidado" userId="93a4c7b90a9bf128" providerId="Windows Live" clId="Web-{2B395215-46B3-4343-AF82-7DAA0B603FFD}" dt="2022-03-19T13:04:12.848" v="65"/>
          <pc:sldLayoutMkLst>
            <pc:docMk/>
            <pc:sldMasterMk cId="4078002544" sldId="2147483686"/>
            <pc:sldLayoutMk cId="576297514" sldId="2147483682"/>
          </pc:sldLayoutMkLst>
        </pc:sldLayoutChg>
        <pc:sldLayoutChg chg="add del">
          <pc:chgData name="Usuário Convidado" userId="93a4c7b90a9bf128" providerId="Windows Live" clId="Web-{2B395215-46B3-4343-AF82-7DAA0B603FFD}" dt="2022-03-19T13:04:12.848" v="65"/>
          <pc:sldLayoutMkLst>
            <pc:docMk/>
            <pc:sldMasterMk cId="4078002544" sldId="2147483686"/>
            <pc:sldLayoutMk cId="2068122814" sldId="2147483683"/>
          </pc:sldLayoutMkLst>
        </pc:sldLayoutChg>
        <pc:sldLayoutChg chg="add del">
          <pc:chgData name="Usuário Convidado" userId="93a4c7b90a9bf128" providerId="Windows Live" clId="Web-{2B395215-46B3-4343-AF82-7DAA0B603FFD}" dt="2022-03-19T13:04:12.848" v="65"/>
          <pc:sldLayoutMkLst>
            <pc:docMk/>
            <pc:sldMasterMk cId="4078002544" sldId="2147483686"/>
            <pc:sldLayoutMk cId="399063279" sldId="2147483684"/>
          </pc:sldLayoutMkLst>
        </pc:sldLayoutChg>
        <pc:sldLayoutChg chg="add del">
          <pc:chgData name="Usuário Convidado" userId="93a4c7b90a9bf128" providerId="Windows Live" clId="Web-{2B395215-46B3-4343-AF82-7DAA0B603FFD}" dt="2022-03-19T13:04:12.848" v="65"/>
          <pc:sldLayoutMkLst>
            <pc:docMk/>
            <pc:sldMasterMk cId="4078002544" sldId="2147483686"/>
            <pc:sldLayoutMk cId="2141526065" sldId="2147483685"/>
          </pc:sldLayoutMkLst>
        </pc:sldLayoutChg>
      </pc:sldMasterChg>
      <pc:sldMasterChg chg="add del addSldLayout delSldLayout">
        <pc:chgData name="Usuário Convidado" userId="93a4c7b90a9bf128" providerId="Windows Live" clId="Web-{2B395215-46B3-4343-AF82-7DAA0B603FFD}" dt="2022-03-19T13:04:12.801" v="64"/>
        <pc:sldMasterMkLst>
          <pc:docMk/>
          <pc:sldMasterMk cId="3940076894" sldId="2147483687"/>
        </pc:sldMasterMkLst>
        <pc:sldLayoutChg chg="add del">
          <pc:chgData name="Usuário Convidado" userId="93a4c7b90a9bf128" providerId="Windows Live" clId="Web-{2B395215-46B3-4343-AF82-7DAA0B603FFD}" dt="2022-03-19T13:04:12.801" v="64"/>
          <pc:sldLayoutMkLst>
            <pc:docMk/>
            <pc:sldMasterMk cId="3940076894" sldId="2147483687"/>
            <pc:sldLayoutMk cId="3627477913" sldId="2147483688"/>
          </pc:sldLayoutMkLst>
        </pc:sldLayoutChg>
        <pc:sldLayoutChg chg="add del">
          <pc:chgData name="Usuário Convidado" userId="93a4c7b90a9bf128" providerId="Windows Live" clId="Web-{2B395215-46B3-4343-AF82-7DAA0B603FFD}" dt="2022-03-19T13:04:12.801" v="64"/>
          <pc:sldLayoutMkLst>
            <pc:docMk/>
            <pc:sldMasterMk cId="3940076894" sldId="2147483687"/>
            <pc:sldLayoutMk cId="3778280582" sldId="2147483689"/>
          </pc:sldLayoutMkLst>
        </pc:sldLayoutChg>
        <pc:sldLayoutChg chg="add del">
          <pc:chgData name="Usuário Convidado" userId="93a4c7b90a9bf128" providerId="Windows Live" clId="Web-{2B395215-46B3-4343-AF82-7DAA0B603FFD}" dt="2022-03-19T13:04:12.801" v="64"/>
          <pc:sldLayoutMkLst>
            <pc:docMk/>
            <pc:sldMasterMk cId="3940076894" sldId="2147483687"/>
            <pc:sldLayoutMk cId="3024308568" sldId="2147483690"/>
          </pc:sldLayoutMkLst>
        </pc:sldLayoutChg>
        <pc:sldLayoutChg chg="add del">
          <pc:chgData name="Usuário Convidado" userId="93a4c7b90a9bf128" providerId="Windows Live" clId="Web-{2B395215-46B3-4343-AF82-7DAA0B603FFD}" dt="2022-03-19T13:04:12.801" v="64"/>
          <pc:sldLayoutMkLst>
            <pc:docMk/>
            <pc:sldMasterMk cId="3940076894" sldId="2147483687"/>
            <pc:sldLayoutMk cId="3370961532" sldId="2147483691"/>
          </pc:sldLayoutMkLst>
        </pc:sldLayoutChg>
        <pc:sldLayoutChg chg="add del">
          <pc:chgData name="Usuário Convidado" userId="93a4c7b90a9bf128" providerId="Windows Live" clId="Web-{2B395215-46B3-4343-AF82-7DAA0B603FFD}" dt="2022-03-19T13:04:12.801" v="64"/>
          <pc:sldLayoutMkLst>
            <pc:docMk/>
            <pc:sldMasterMk cId="3940076894" sldId="2147483687"/>
            <pc:sldLayoutMk cId="3797518852" sldId="2147483692"/>
          </pc:sldLayoutMkLst>
        </pc:sldLayoutChg>
        <pc:sldLayoutChg chg="add del">
          <pc:chgData name="Usuário Convidado" userId="93a4c7b90a9bf128" providerId="Windows Live" clId="Web-{2B395215-46B3-4343-AF82-7DAA0B603FFD}" dt="2022-03-19T13:04:12.801" v="64"/>
          <pc:sldLayoutMkLst>
            <pc:docMk/>
            <pc:sldMasterMk cId="3940076894" sldId="2147483687"/>
            <pc:sldLayoutMk cId="65222471" sldId="2147483693"/>
          </pc:sldLayoutMkLst>
        </pc:sldLayoutChg>
        <pc:sldLayoutChg chg="add del">
          <pc:chgData name="Usuário Convidado" userId="93a4c7b90a9bf128" providerId="Windows Live" clId="Web-{2B395215-46B3-4343-AF82-7DAA0B603FFD}" dt="2022-03-19T13:04:12.801" v="64"/>
          <pc:sldLayoutMkLst>
            <pc:docMk/>
            <pc:sldMasterMk cId="3940076894" sldId="2147483687"/>
            <pc:sldLayoutMk cId="2366167254" sldId="2147483694"/>
          </pc:sldLayoutMkLst>
        </pc:sldLayoutChg>
        <pc:sldLayoutChg chg="add del">
          <pc:chgData name="Usuário Convidado" userId="93a4c7b90a9bf128" providerId="Windows Live" clId="Web-{2B395215-46B3-4343-AF82-7DAA0B603FFD}" dt="2022-03-19T13:04:12.801" v="64"/>
          <pc:sldLayoutMkLst>
            <pc:docMk/>
            <pc:sldMasterMk cId="3940076894" sldId="2147483687"/>
            <pc:sldLayoutMk cId="1343390116" sldId="2147483695"/>
          </pc:sldLayoutMkLst>
        </pc:sldLayoutChg>
        <pc:sldLayoutChg chg="add del">
          <pc:chgData name="Usuário Convidado" userId="93a4c7b90a9bf128" providerId="Windows Live" clId="Web-{2B395215-46B3-4343-AF82-7DAA0B603FFD}" dt="2022-03-19T13:04:12.801" v="64"/>
          <pc:sldLayoutMkLst>
            <pc:docMk/>
            <pc:sldMasterMk cId="3940076894" sldId="2147483687"/>
            <pc:sldLayoutMk cId="1517659621" sldId="2147483696"/>
          </pc:sldLayoutMkLst>
        </pc:sldLayoutChg>
        <pc:sldLayoutChg chg="add del">
          <pc:chgData name="Usuário Convidado" userId="93a4c7b90a9bf128" providerId="Windows Live" clId="Web-{2B395215-46B3-4343-AF82-7DAA0B603FFD}" dt="2022-03-19T13:04:12.801" v="64"/>
          <pc:sldLayoutMkLst>
            <pc:docMk/>
            <pc:sldMasterMk cId="3940076894" sldId="2147483687"/>
            <pc:sldLayoutMk cId="2414341627" sldId="2147483697"/>
          </pc:sldLayoutMkLst>
        </pc:sldLayoutChg>
        <pc:sldLayoutChg chg="add del">
          <pc:chgData name="Usuário Convidado" userId="93a4c7b90a9bf128" providerId="Windows Live" clId="Web-{2B395215-46B3-4343-AF82-7DAA0B603FFD}" dt="2022-03-19T13:04:12.801" v="64"/>
          <pc:sldLayoutMkLst>
            <pc:docMk/>
            <pc:sldMasterMk cId="3940076894" sldId="2147483687"/>
            <pc:sldLayoutMk cId="2335477970" sldId="2147483698"/>
          </pc:sldLayoutMkLst>
        </pc:sldLayoutChg>
      </pc:sldMasterChg>
      <pc:sldMasterChg chg="add addSldLayout">
        <pc:chgData name="Usuário Convidado" userId="93a4c7b90a9bf128" providerId="Windows Live" clId="Web-{2B395215-46B3-4343-AF82-7DAA0B603FFD}" dt="2022-03-19T13:04:12.848" v="65"/>
        <pc:sldMasterMkLst>
          <pc:docMk/>
          <pc:sldMasterMk cId="544343007" sldId="2147483710"/>
        </pc:sldMasterMkLst>
        <pc:sldLayoutChg chg="add">
          <pc:chgData name="Usuário Convidado" userId="93a4c7b90a9bf128" providerId="Windows Live" clId="Web-{2B395215-46B3-4343-AF82-7DAA0B603FFD}" dt="2022-03-19T13:04:12.848" v="65"/>
          <pc:sldLayoutMkLst>
            <pc:docMk/>
            <pc:sldMasterMk cId="544343007" sldId="2147483710"/>
            <pc:sldLayoutMk cId="50962599" sldId="2147483699"/>
          </pc:sldLayoutMkLst>
        </pc:sldLayoutChg>
        <pc:sldLayoutChg chg="add">
          <pc:chgData name="Usuário Convidado" userId="93a4c7b90a9bf128" providerId="Windows Live" clId="Web-{2B395215-46B3-4343-AF82-7DAA0B603FFD}" dt="2022-03-19T13:04:12.848" v="65"/>
          <pc:sldLayoutMkLst>
            <pc:docMk/>
            <pc:sldMasterMk cId="544343007" sldId="2147483710"/>
            <pc:sldLayoutMk cId="2005748722" sldId="2147483700"/>
          </pc:sldLayoutMkLst>
        </pc:sldLayoutChg>
        <pc:sldLayoutChg chg="add">
          <pc:chgData name="Usuário Convidado" userId="93a4c7b90a9bf128" providerId="Windows Live" clId="Web-{2B395215-46B3-4343-AF82-7DAA0B603FFD}" dt="2022-03-19T13:04:12.848" v="65"/>
          <pc:sldLayoutMkLst>
            <pc:docMk/>
            <pc:sldMasterMk cId="544343007" sldId="2147483710"/>
            <pc:sldLayoutMk cId="1262063184" sldId="2147483701"/>
          </pc:sldLayoutMkLst>
        </pc:sldLayoutChg>
        <pc:sldLayoutChg chg="add">
          <pc:chgData name="Usuário Convidado" userId="93a4c7b90a9bf128" providerId="Windows Live" clId="Web-{2B395215-46B3-4343-AF82-7DAA0B603FFD}" dt="2022-03-19T13:04:12.848" v="65"/>
          <pc:sldLayoutMkLst>
            <pc:docMk/>
            <pc:sldMasterMk cId="544343007" sldId="2147483710"/>
            <pc:sldLayoutMk cId="4147733413" sldId="2147483702"/>
          </pc:sldLayoutMkLst>
        </pc:sldLayoutChg>
        <pc:sldLayoutChg chg="add">
          <pc:chgData name="Usuário Convidado" userId="93a4c7b90a9bf128" providerId="Windows Live" clId="Web-{2B395215-46B3-4343-AF82-7DAA0B603FFD}" dt="2022-03-19T13:04:12.848" v="65"/>
          <pc:sldLayoutMkLst>
            <pc:docMk/>
            <pc:sldMasterMk cId="544343007" sldId="2147483710"/>
            <pc:sldLayoutMk cId="1244784714" sldId="2147483703"/>
          </pc:sldLayoutMkLst>
        </pc:sldLayoutChg>
        <pc:sldLayoutChg chg="add">
          <pc:chgData name="Usuário Convidado" userId="93a4c7b90a9bf128" providerId="Windows Live" clId="Web-{2B395215-46B3-4343-AF82-7DAA0B603FFD}" dt="2022-03-19T13:04:12.848" v="65"/>
          <pc:sldLayoutMkLst>
            <pc:docMk/>
            <pc:sldMasterMk cId="544343007" sldId="2147483710"/>
            <pc:sldLayoutMk cId="1322792224" sldId="2147483704"/>
          </pc:sldLayoutMkLst>
        </pc:sldLayoutChg>
        <pc:sldLayoutChg chg="add">
          <pc:chgData name="Usuário Convidado" userId="93a4c7b90a9bf128" providerId="Windows Live" clId="Web-{2B395215-46B3-4343-AF82-7DAA0B603FFD}" dt="2022-03-19T13:04:12.848" v="65"/>
          <pc:sldLayoutMkLst>
            <pc:docMk/>
            <pc:sldMasterMk cId="544343007" sldId="2147483710"/>
            <pc:sldLayoutMk cId="2704083153" sldId="2147483705"/>
          </pc:sldLayoutMkLst>
        </pc:sldLayoutChg>
        <pc:sldLayoutChg chg="add">
          <pc:chgData name="Usuário Convidado" userId="93a4c7b90a9bf128" providerId="Windows Live" clId="Web-{2B395215-46B3-4343-AF82-7DAA0B603FFD}" dt="2022-03-19T13:04:12.848" v="65"/>
          <pc:sldLayoutMkLst>
            <pc:docMk/>
            <pc:sldMasterMk cId="544343007" sldId="2147483710"/>
            <pc:sldLayoutMk cId="3050001612" sldId="2147483706"/>
          </pc:sldLayoutMkLst>
        </pc:sldLayoutChg>
        <pc:sldLayoutChg chg="add">
          <pc:chgData name="Usuário Convidado" userId="93a4c7b90a9bf128" providerId="Windows Live" clId="Web-{2B395215-46B3-4343-AF82-7DAA0B603FFD}" dt="2022-03-19T13:04:12.848" v="65"/>
          <pc:sldLayoutMkLst>
            <pc:docMk/>
            <pc:sldMasterMk cId="544343007" sldId="2147483710"/>
            <pc:sldLayoutMk cId="3739916546" sldId="2147483707"/>
          </pc:sldLayoutMkLst>
        </pc:sldLayoutChg>
        <pc:sldLayoutChg chg="add">
          <pc:chgData name="Usuário Convidado" userId="93a4c7b90a9bf128" providerId="Windows Live" clId="Web-{2B395215-46B3-4343-AF82-7DAA0B603FFD}" dt="2022-03-19T13:04:12.848" v="65"/>
          <pc:sldLayoutMkLst>
            <pc:docMk/>
            <pc:sldMasterMk cId="544343007" sldId="2147483710"/>
            <pc:sldLayoutMk cId="1064513343" sldId="2147483708"/>
          </pc:sldLayoutMkLst>
        </pc:sldLayoutChg>
        <pc:sldLayoutChg chg="add">
          <pc:chgData name="Usuário Convidado" userId="93a4c7b90a9bf128" providerId="Windows Live" clId="Web-{2B395215-46B3-4343-AF82-7DAA0B603FFD}" dt="2022-03-19T13:04:12.848" v="65"/>
          <pc:sldLayoutMkLst>
            <pc:docMk/>
            <pc:sldMasterMk cId="544343007" sldId="2147483710"/>
            <pc:sldLayoutMk cId="414118475" sldId="214748370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3/19/2022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83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3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9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01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1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513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8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8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2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4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6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3/19/2022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4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search?rlz=1C1AVNC_enBR598BR598&amp;q=Virgin+Group&amp;stick=H4sIAAAAAAAAAOPgE-LQz9U3yLMwtlTiBLEM0yzLc7UsM8qt9JPzc3JSk0sy8_P084vSE_MyqxJBnPi0_NK8lNSiYisII0UBWXYRK09YZlF6Zp6Ce1F-acEOVsZd7EwcjACL04PZaQAAAA&amp;sa=X&amp;ved=2ahUKEwi_39Oen9L2AhXjILkGHZhkAJ8QmxMoAXoECCgQAw" TargetMode="External"/><Relationship Id="rId13" Type="http://schemas.openxmlformats.org/officeDocument/2006/relationships/hyperlink" Target="https://www.google.com/search?rlz=1C1AVNC_enBR598BR598&amp;q=kristen+tomassi&amp;stick=H4sIAAAAAAAAAOPgE-LQz9U3yLMwtlTiArGyzJKqKgu0JLKTrfQLUvMLclKBVFFxfp5VcUF-aXHqIlb-7KLM4pLUPIWS_NzE4uLMHayMu9iZOBgBkEjpDkwAAAA&amp;sa=X&amp;ved=2ahUKEwi_39Oen9L2AhXjILkGHZhkAJ8QmxMoAnoECCYQBA" TargetMode="External"/><Relationship Id="rId18" Type="http://schemas.openxmlformats.org/officeDocument/2006/relationships/hyperlink" Target="https://www.google.com/search?rlz=1C1AVNC_enBR598BR598&amp;q=richard+branson+netos&amp;stick=H4sIAAAAAAAAAOPgE-LQz9U3yLMwttRSyCi30k_Oz8lJTS7JzM_TL0jNL8hJtUovSsxLSc7IzElZxCpalJmckViUopAEFCzOz1PISy3JLwYAVSyczEYAAAA&amp;sa=X&amp;ved=2ahUKEwi_39Oen9L2AhXjILkGHZhkAJ8Q6BMoAHoECCUQAg" TargetMode="External"/><Relationship Id="rId3" Type="http://schemas.openxmlformats.org/officeDocument/2006/relationships/hyperlink" Target="https://www.google.com/search?rlz=1C1AVNC_enBR598BR598&amp;q=richard+branson+nascimento&amp;stick=H4sIAAAAAAAAAOPgE-LQz9U3yLMwttQSy0620i9IzS_ISQVSRcX5eVZJ-UV5i1ilijKTMxKLUhSSihLzgMIKeYnFyZm5qXkl-QCgvXT9QQAAAA&amp;sa=X&amp;ved=2ahUKEwi_39Oen9L2AhXjILkGHZhkAJ8Q6BMoAHoECCwQAg" TargetMode="External"/><Relationship Id="rId21" Type="http://schemas.openxmlformats.org/officeDocument/2006/relationships/hyperlink" Target="https://www.google.com/search?rlz=1C1AVNC_enBR598BR598&amp;q=bluey+rafe+richard+branson&amp;stick=H4sIAAAAAAAAAOPgE-LQz9U3yLMwtlTi1U_XNzTMMDQziC8vL9ZSyCi30k_Oz8lJTS7JzM_TL0jNL8hJtUovSsxLSc7IzElZxCqVlFOaWqlQlJiWqlCUmZyRWJSikASUL87P28HKuIudiYMRACT4gJZiAAAA&amp;sa=X&amp;ved=2ahUKEwi_39Oen9L2AhXjILkGHZhkAJ8QmxMoA3oECCUQBQ" TargetMode="External"/><Relationship Id="rId7" Type="http://schemas.openxmlformats.org/officeDocument/2006/relationships/hyperlink" Target="https://www.google.com/search?rlz=1C1AVNC_enBR598BR598&amp;q=richard+branson+organiza%C3%A7%C3%B5es+fundadas&amp;stick=H4sIAAAAAAAAAOPgE-LQz9U3yLMwttSyzCi30k_Oz8lJTS7JzM_Tzy9KT8zLrEoEceLT8kvzUlKLiq0gjBQFZNlFrOpFmckZiUUpCklFiXnF-Xlw6cPLD29NLVZIA2pKTEksBgAkNIZLcQAAAA&amp;sa=X&amp;ved=2ahUKEwi_39Oen9L2AhXjILkGHZhkAJ8Q6BMoAHoECCgQAg" TargetMode="External"/><Relationship Id="rId12" Type="http://schemas.openxmlformats.org/officeDocument/2006/relationships/hyperlink" Target="https://www.google.com/search?rlz=1C1AVNC_enBR598BR598&amp;q=Joan+Templeman&amp;stick=H4sIAAAAAAAAAOPgE-LQz9U3yLMwtlTiArGyzLLiS8q1JLKTrfQLUvMLclKBVFFxfp5VcUF-aXHqIlY-r_zEPIWQ1FygXG5i3g5Wxl3sTByMAFnu08VLAAAA&amp;sa=X&amp;ved=2ahUKEwi_39Oen9L2AhXjILkGHZhkAJ8QmxMoAXoECCYQAw" TargetMode="External"/><Relationship Id="rId17" Type="http://schemas.openxmlformats.org/officeDocument/2006/relationships/hyperlink" Target="https://www.google.com/search?rlz=1C1AVNC_enBR598BR598&amp;q=Clare+Sarah+Branson&amp;stick=H4sIAAAAAAAAAOPgE-LQz9U3yLMwtlTiArGyU0oKSpK1pLKTrfQLUvMLclKBVFFxfp5VckZmTkpRat4iVmHnnMSiVIXgxKLEDAWnosQ8oPQOVsZd7EwcjAB6GEFlUgAAAA&amp;sa=X&amp;ved=2ahUKEwi_39Oen9L2AhXjILkGHZhkAJ8QmxMoA3oECCcQBQ" TargetMode="External"/><Relationship Id="rId2" Type="http://schemas.openxmlformats.org/officeDocument/2006/relationships/image" Target="../media/image1.jpeg"/><Relationship Id="rId16" Type="http://schemas.openxmlformats.org/officeDocument/2006/relationships/hyperlink" Target="https://www.google.com/search?rlz=1C1AVNC_enBR598BR598&amp;q=Sam+Branson&amp;stick=H4sIAAAAAAAAAOPgE-LQz9U3yLMwtlTiArGyLFIMcsy0pLKTrfQLUvMLclKBVFFxfp5VckZmTkpRat4iVu7gxFwFp6LEPKDwDlbGXexMHIwA5eHf80oAAAA&amp;sa=X&amp;ved=2ahUKEwi_39Oen9L2AhXjILkGHZhkAJ8QmxMoAnoECCcQBA" TargetMode="External"/><Relationship Id="rId20" Type="http://schemas.openxmlformats.org/officeDocument/2006/relationships/hyperlink" Target="https://www.google.com/search?rlz=1C1AVNC_enBR598BR598&amp;q=richard+branson+artie+andrews&amp;stick=H4sIAAAAAAAAAOPgE-LQz9U3yLMwtlTi1U_XNzRMMqu0KC8vTtNSyCi30k_Oz8lJTS7JzM_TL0jNL8hJtUovSsxLSc7IzElZxCpblJmckViUopAEFCzOz1NILCrJTFUAKihKLS_ewcq4i52JgxEAbZTAFmUAAAA&amp;sa=X&amp;ved=2ahUKEwi_39Oen9L2AhXjILkGHZhkAJ8QmxMoAnoECCUQ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orbes.com/billionaires/" TargetMode="External"/><Relationship Id="rId11" Type="http://schemas.openxmlformats.org/officeDocument/2006/relationships/hyperlink" Target="https://www.google.com/search?rlz=1C1AVNC_enBR598BR598&amp;q=richard+branson+c%C3%B4njuge&amp;stick=H4sIAAAAAAAAAOPgE-LQz9U3yLMwttSSyE620i9IzS_ISQVSRcX5eVbFBfmlxamLWCWKMpMzEotSFJKKEvOAEgrJh7fkZZWmpwIAljpg0EEAAAA&amp;sa=X&amp;ved=2ahUKEwi_39Oen9L2AhXjILkGHZhkAJ8Q6BMoAHoECCYQAg" TargetMode="External"/><Relationship Id="rId5" Type="http://schemas.openxmlformats.org/officeDocument/2006/relationships/hyperlink" Target="https://www.google.com/search?rlz=1C1AVNC_enBR598BR598&amp;q=richard+branson+patrim%C3%B4nio+l%C3%ADquido&amp;stick=H4sIAAAAAAAAAOPgE-LQz9U3yLMwttSSzk620i9IzS_ISQVSRcX5eVZ5qSUK5flFJRmLWFWKMpMzEotSFJKKEvOAcgoFiSVFmbmHt-Rl5ivkHF5bWJqZkg8AaXlkolAAAAA&amp;sa=X&amp;ved=2ahUKEwi_39Oen9L2AhXjILkGHZhkAJ8Q6BMoAHoECCsQAg" TargetMode="External"/><Relationship Id="rId15" Type="http://schemas.openxmlformats.org/officeDocument/2006/relationships/hyperlink" Target="https://www.google.com/search?rlz=1C1AVNC_enBR598BR598&amp;q=Holly+Branson&amp;stick=H4sIAAAAAAAAAOPgE-LQz9U3yLMwtlTiArEyLCyM8oy0pLKTrfQLUvMLclKBVFFxfp5VckZmTkpRat4iVl6P_JycSgWnosQ8oMQOVsZd7EwcjAAubk-LTAAAAA&amp;sa=X&amp;ved=2ahUKEwi_39Oen9L2AhXjILkGHZhkAJ8QmxMoAXoECCcQAw" TargetMode="External"/><Relationship Id="rId10" Type="http://schemas.openxmlformats.org/officeDocument/2006/relationships/hyperlink" Target="https://www.google.com/search?rlz=1C1AVNC_enBR598BR598&amp;q=richard+branson+organiza%C3%A7%C3%B5es+fundadas&amp;stick=H4sIAAAAAAAAAOPgE-LQz9U3yLMwttSyzCi30k_Oz8lJTS7JzM_Tzy9KT8zLrEoEceLT8kvzUlKLiq0gjBQFZNlFrOpFmckZiUUpCklFiXnF-Xlw6cPLD29NLVZIA2pKTEksBgAkNIZLcQAAAA&amp;sa=X&amp;ved=2ahUKEwi_39Oen9L2AhXjILkGHZhkAJ8Q44YBKAN6BAgoEAU" TargetMode="External"/><Relationship Id="rId19" Type="http://schemas.openxmlformats.org/officeDocument/2006/relationships/hyperlink" Target="https://www.google.com/search?rlz=1C1AVNC_enBR598BR598&amp;q=richard+branson+lola+snow+templeman+andrewes&amp;stick=H4sIAAAAAAAAAA3KQQoCIRQAUCYYclOLTvBpGcFP2tjcxtHPaHz9gwrep1NEp8vt46nzRWHCRzbP1_WEG2r91tqstZkbhL6gE2ZyLUrGnWRnWrZis3chsv_M9xJdsMXDOrBKBha2ULN0aJTGTjbD6IU61e88_Y4HNf0BLwP-B3QAAAA&amp;sa=X&amp;ved=2ahUKEwi_39Oen9L2AhXjILkGHZhkAJ8QmxMoAXoECCUQAw" TargetMode="External"/><Relationship Id="rId4" Type="http://schemas.openxmlformats.org/officeDocument/2006/relationships/hyperlink" Target="https://www.google.com/search?rlz=1C1AVNC_enBR598BR598&amp;q=Blackheath&amp;stick=H4sIAAAAAAAAAOPgE-LQz9U3yLMwtlSCsuKNtMSyk630C1LzC3JSgVRRcX6eVVJ-Ud4iVi6nnMTk7IzUxJKMHayMu9iZOBgAP1gyvEMAAAA&amp;sa=X&amp;ved=2ahUKEwi_39Oen9L2AhXjILkGHZhkAJ8QmxMoAXoECCwQAw" TargetMode="External"/><Relationship Id="rId9" Type="http://schemas.openxmlformats.org/officeDocument/2006/relationships/hyperlink" Target="https://www.google.com/search?rlz=1C1AVNC_enBR598BR598&amp;q=Virgin+Galactic&amp;stick=H4sIAAAAAAAAAOPgE-LQz9U3yLMwtlTiBLGM4w2NyrQsM8qt9JPzc3JSk0sy8_P084vSE_MyqxJBnPi0_NK8lNSiYisII0UBWXYRK39YZlF6Zp6Ce2JOIlB38g5Wxl3sTByMAAjsjCJsAAAA&amp;sa=X&amp;ved=2ahUKEwi_39Oen9L2AhXjILkGHZhkAJ8QmxMoAnoECCgQBA" TargetMode="External"/><Relationship Id="rId14" Type="http://schemas.openxmlformats.org/officeDocument/2006/relationships/hyperlink" Target="https://www.google.com/search?rlz=1C1AVNC_enBR598BR598&amp;q=richard+branson+filhos&amp;stick=H4sIAAAAAAAAAOPgE-LQz9U3yLMwttSSyk620i9IzS_ISQVSRcX5eVbJGZk5KUWpeYtYxYoykzMSi1IUkooS84BSCmmZORn5xQBkz4xjQQAAAA&amp;sa=X&amp;ved=2ahUKEwi_39Oen9L2AhXjILkGHZhkAJ8Q6BMoAHoECCcQAg" TargetMode="External"/><Relationship Id="rId22" Type="http://schemas.openxmlformats.org/officeDocument/2006/relationships/hyperlink" Target="https://www.google.com/search?rlz=1C1AVNC_enBR598BR598&amp;q=richard+branson+etta+andrews&amp;stick=H4sIAAAAAAAAAOPgE-LQz9U3yLMwtlTi1U_XNzRMMqtMMSw2KdFSyCi30k_Oz8lJTS7JzM_TL0jNL8hJtUovSsxLSc7IzElZxCpTlJmckViUopAEFCzOz1NILSlJVADKF6WWF-9gZdzFzsTBCAAweIeDZAAAAA&amp;sa=X&amp;ved=2ahUKEwi_39Oen9L2AhXjILkGHZhkAJ8QmxMoBHoECCUQB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/index.php?title=Virgin_Megastores&amp;action=edit&amp;redlink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t.wikipedia.org/wiki/Virgin_Records" TargetMode="External"/><Relationship Id="rId4" Type="http://schemas.openxmlformats.org/officeDocument/2006/relationships/hyperlink" Target="https://pt.wikipedia.org/wiki/Virgin_Atlantic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iki/F%C3%B3rmula_1" TargetMode="External"/><Relationship Id="rId13" Type="http://schemas.openxmlformats.org/officeDocument/2006/relationships/hyperlink" Target="https://pt.wikipedia.org/wiki/Temporada_de_F%C3%B3rmula_1_de_2011" TargetMode="External"/><Relationship Id="rId3" Type="http://schemas.openxmlformats.org/officeDocument/2006/relationships/hyperlink" Target="https://pt.wikipedia.org/wiki/For%C3%A7a_A%C3%A9rea_Real" TargetMode="External"/><Relationship Id="rId7" Type="http://schemas.openxmlformats.org/officeDocument/2006/relationships/hyperlink" Target="https://pt.wikipedia.org/wiki/Ross_Brawn" TargetMode="External"/><Relationship Id="rId12" Type="http://schemas.openxmlformats.org/officeDocument/2006/relationships/hyperlink" Target="https://pt.wikipedia.org/wiki/Virgin_Racin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Isabel_II_do_Reino_Unido" TargetMode="External"/><Relationship Id="rId11" Type="http://schemas.openxmlformats.org/officeDocument/2006/relationships/hyperlink" Target="https://pt.wikipedia.org/wiki/Temporada_de_F%C3%B3rmula_1_de_2010" TargetMode="External"/><Relationship Id="rId5" Type="http://schemas.openxmlformats.org/officeDocument/2006/relationships/hyperlink" Target="https://pt.wikipedia.org/wiki/Sir" TargetMode="External"/><Relationship Id="rId15" Type="http://schemas.openxmlformats.org/officeDocument/2006/relationships/hyperlink" Target="https://pt.wikipedia.org/wiki/J%C3%A9r%C3%B4me_d%27Ambrosio" TargetMode="External"/><Relationship Id="rId10" Type="http://schemas.openxmlformats.org/officeDocument/2006/relationships/hyperlink" Target="https://pt.wikipedia.org/wiki/Patrocinador" TargetMode="External"/><Relationship Id="rId4" Type="http://schemas.openxmlformats.org/officeDocument/2006/relationships/hyperlink" Target="https://pt.wikipedia.org/wiki/Richard_Branson#cite_note-9" TargetMode="External"/><Relationship Id="rId9" Type="http://schemas.openxmlformats.org/officeDocument/2006/relationships/hyperlink" Target="https://pt.wikipedia.org/wiki/Brawn_GP" TargetMode="External"/><Relationship Id="rId14" Type="http://schemas.openxmlformats.org/officeDocument/2006/relationships/hyperlink" Target="https://pt.wikipedia.org/wiki/Timo_Glock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iki/Richard_Branson#cite_ref-Lis_3-0" TargetMode="External"/><Relationship Id="rId13" Type="http://schemas.openxmlformats.org/officeDocument/2006/relationships/hyperlink" Target="https://pt.wikipedia.org/wiki/Richard_Branson#cite_ref-Father's_obituary_5-0" TargetMode="External"/><Relationship Id="rId18" Type="http://schemas.openxmlformats.org/officeDocument/2006/relationships/hyperlink" Target="https://www.saga.co.uk/saga-magazine/2013/march/eve-branson.aspx" TargetMode="External"/><Relationship Id="rId26" Type="http://schemas.openxmlformats.org/officeDocument/2006/relationships/hyperlink" Target="https://pt.wikipedia.org/wiki/Richard_Branson#cite_ref-11" TargetMode="External"/><Relationship Id="rId3" Type="http://schemas.openxmlformats.org/officeDocument/2006/relationships/hyperlink" Target="http://www.abril.com.br/noticias/esportes/richard-branson-virgin-nao-descarta-investir-formula-1-276133.shtml" TargetMode="External"/><Relationship Id="rId21" Type="http://schemas.openxmlformats.org/officeDocument/2006/relationships/hyperlink" Target="http://articles.latimes.com/1987-07-03/news/mn-1079_1_hot-air-balloon" TargetMode="External"/><Relationship Id="rId7" Type="http://schemas.openxmlformats.org/officeDocument/2006/relationships/hyperlink" Target="https://pt.wikipedia.org/wiki/Forbes" TargetMode="External"/><Relationship Id="rId12" Type="http://schemas.openxmlformats.org/officeDocument/2006/relationships/hyperlink" Target="https://www.dw.com/pt-br/richard-branson-sai-na-frente-na-corrida-do-turismo-espacial/a-58231459" TargetMode="External"/><Relationship Id="rId17" Type="http://schemas.openxmlformats.org/officeDocument/2006/relationships/hyperlink" Target="https://pt.wikipedia.org/wiki/Richard_Branson#cite_ref-SagaMar13_7-0" TargetMode="External"/><Relationship Id="rId25" Type="http://schemas.openxmlformats.org/officeDocument/2006/relationships/hyperlink" Target="http://www.babychums.com/2009/02/richard-bransons-baby-death-talks-to-piers-morgan/" TargetMode="External"/><Relationship Id="rId2" Type="http://schemas.openxmlformats.org/officeDocument/2006/relationships/image" Target="../media/image1.jpeg"/><Relationship Id="rId16" Type="http://schemas.openxmlformats.org/officeDocument/2006/relationships/hyperlink" Target="https://pt.wikipedia.org/wiki/The_Times" TargetMode="External"/><Relationship Id="rId20" Type="http://schemas.openxmlformats.org/officeDocument/2006/relationships/hyperlink" Target="https://pt.wikipedia.org/wiki/Richard_Branson#cite_ref-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orbes.com/profile/richard-branson/#8a474426ff53" TargetMode="External"/><Relationship Id="rId11" Type="http://schemas.openxmlformats.org/officeDocument/2006/relationships/hyperlink" Target="https://pt.wikipedia.org/wiki/Richard_Branson#cite_ref-4" TargetMode="External"/><Relationship Id="rId24" Type="http://schemas.openxmlformats.org/officeDocument/2006/relationships/hyperlink" Target="https://web.archive.org/web/20091012210520/http:/www.babychums.com/2009/02/richard-bransons-baby-death-talks-to-piers-morgan/" TargetMode="External"/><Relationship Id="rId5" Type="http://schemas.openxmlformats.org/officeDocument/2006/relationships/hyperlink" Target="https://pt.wikipedia.org/wiki/Richard_Branson#cite_ref-forbesProfile_2-1" TargetMode="External"/><Relationship Id="rId15" Type="http://schemas.openxmlformats.org/officeDocument/2006/relationships/hyperlink" Target="https://pt.wikipedia.org/wiki/Richard_Branson#cite_ref-6" TargetMode="External"/><Relationship Id="rId23" Type="http://schemas.openxmlformats.org/officeDocument/2006/relationships/hyperlink" Target="https://pt.wikipedia.org/wiki/Richard_Branson#cite_ref-10" TargetMode="External"/><Relationship Id="rId10" Type="http://schemas.openxmlformats.org/officeDocument/2006/relationships/hyperlink" Target="https://planet4589.org/space/astro/lists/astro.html" TargetMode="External"/><Relationship Id="rId19" Type="http://schemas.openxmlformats.org/officeDocument/2006/relationships/hyperlink" Target="https://pt.wikipedia.org/wiki/Richard_Branson#cite_ref-8" TargetMode="External"/><Relationship Id="rId4" Type="http://schemas.openxmlformats.org/officeDocument/2006/relationships/hyperlink" Target="https://pt.wikipedia.org/wiki/Richard_Branson#cite_ref-forbesProfile_2-0" TargetMode="External"/><Relationship Id="rId9" Type="http://schemas.openxmlformats.org/officeDocument/2006/relationships/hyperlink" Target="https://pt.wikipedia.org/wiki/Richard_Branson#cite_ref-Lis_3-1" TargetMode="External"/><Relationship Id="rId14" Type="http://schemas.openxmlformats.org/officeDocument/2006/relationships/hyperlink" Target="http://www.telegraph.co.uk/news/obituaries/law-obituaries/8501350/Edward-Branson.html" TargetMode="External"/><Relationship Id="rId22" Type="http://schemas.openxmlformats.org/officeDocument/2006/relationships/hyperlink" Target="https://pt.wikipedia.org/wiki/Los_Angeles_Times" TargetMode="External"/><Relationship Id="rId27" Type="http://schemas.openxmlformats.org/officeDocument/2006/relationships/hyperlink" Target="http://www.dailymail.co.uk/travel/holidaytypeshub/article-586850/Necker-Island-Richard-Bransons-exclusive-retrea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m 4" descr="Via láctea com estrelas e poeira espacial no universo">
            <a:extLst>
              <a:ext uri="{FF2B5EF4-FFF2-40B4-BE49-F238E27FC236}">
                <a16:creationId xmlns:a16="http://schemas.microsoft.com/office/drawing/2014/main" id="{6F176159-35A3-473F-B93E-11F438044D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2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0549940" cy="6858000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44" name="Cross 43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97105" y="1625608"/>
            <a:ext cx="6696951" cy="27221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de-DE" sz="4400">
                <a:cs typeface="Calibri Light"/>
              </a:rPr>
              <a:t>Trabalho de PE</a:t>
            </a:r>
            <a:br>
              <a:rPr lang="de-DE" sz="4400">
                <a:cs typeface="Calibri Light"/>
              </a:rPr>
            </a:br>
            <a:r>
              <a:rPr lang="de-DE" sz="4400">
                <a:cs typeface="Calibri Light"/>
              </a:rPr>
              <a:t>Thais Carvalho Almeida</a:t>
            </a:r>
            <a:br>
              <a:rPr lang="de-DE" sz="4400">
                <a:cs typeface="Calibri Light"/>
              </a:rPr>
            </a:br>
            <a:br>
              <a:rPr lang="de-DE" sz="4400">
                <a:cs typeface="Calibri Light"/>
              </a:rPr>
            </a:br>
            <a:r>
              <a:rPr lang="de-DE" sz="4400">
                <a:cs typeface="Calibri Light"/>
              </a:rPr>
              <a:t>1º ano F 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97105" y="4466845"/>
            <a:ext cx="6696951" cy="882904"/>
          </a:xfrm>
        </p:spPr>
        <p:txBody>
          <a:bodyPr>
            <a:normAutofit/>
          </a:bodyPr>
          <a:lstStyle/>
          <a:p>
            <a:r>
              <a:rPr lang="de-DE"/>
              <a:t>Richard branson</a:t>
            </a: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367E596-6364-884D-8ECA-DABD757BD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m 4" descr="Via láctea com estrelas e poeira espacial no universo">
            <a:extLst>
              <a:ext uri="{FF2B5EF4-FFF2-40B4-BE49-F238E27FC236}">
                <a16:creationId xmlns:a16="http://schemas.microsoft.com/office/drawing/2014/main" id="{19769354-6753-4557-B03C-0736C9676E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3" name="Rectangle">
            <a:extLst>
              <a:ext uri="{FF2B5EF4-FFF2-40B4-BE49-F238E27FC236}">
                <a16:creationId xmlns:a16="http://schemas.microsoft.com/office/drawing/2014/main" id="{6C7511A4-6FBF-0246-AB44-3B819A707D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0549940" cy="6858000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7857F1F-17F7-9144-8BBA-AD63FC0AA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CDE9BA5-3C77-4683-8569-8C64986D6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</p:spPr>
        <p:txBody>
          <a:bodyPr>
            <a:normAutofit/>
          </a:bodyPr>
          <a:lstStyle/>
          <a:p>
            <a:r>
              <a:rPr lang="pt-BR" dirty="0"/>
              <a:t>Richard </a:t>
            </a:r>
            <a:r>
              <a:rPr lang="pt-BR" dirty="0" err="1"/>
              <a:t>Branson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045B1FB-F3AF-A080-BEA9-400911CBD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274695"/>
            <a:ext cx="8267296" cy="4008095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pt-BR" dirty="0">
                <a:ea typeface="+mn-lt"/>
                <a:cs typeface="+mn-lt"/>
              </a:rPr>
              <a:t>Richard Charles Nicholas </a:t>
            </a:r>
            <a:r>
              <a:rPr lang="pt-BR" dirty="0" err="1">
                <a:ea typeface="+mn-lt"/>
                <a:cs typeface="+mn-lt"/>
              </a:rPr>
              <a:t>Branson</a:t>
            </a:r>
            <a:r>
              <a:rPr lang="pt-BR" dirty="0">
                <a:ea typeface="+mn-lt"/>
                <a:cs typeface="+mn-lt"/>
              </a:rPr>
              <a:t>, é um empresário britânico, fundador do Grupo Virgin, e autor de diversos livros. Seus investimentos vão da música à aviação, vestuário, biocombustíveis e até viagens aeroespaciais. </a:t>
            </a:r>
            <a:endParaRPr lang="en-US" dirty="0"/>
          </a:p>
          <a:p>
            <a:r>
              <a:rPr lang="pt-BR" dirty="0">
                <a:ea typeface="+mn-lt"/>
                <a:cs typeface="+mn-lt"/>
                <a:hlinkClick r:id="rId3"/>
              </a:rPr>
              <a:t>Nascimento</a:t>
            </a:r>
            <a:r>
              <a:rPr lang="pt-BR" dirty="0">
                <a:ea typeface="+mn-lt"/>
                <a:cs typeface="+mn-lt"/>
              </a:rPr>
              <a:t>: 18 de julho de 1950 (idade 71 anos), </a:t>
            </a:r>
            <a:r>
              <a:rPr lang="pt-BR" dirty="0">
                <a:ea typeface="+mn-lt"/>
                <a:cs typeface="+mn-lt"/>
                <a:hlinkClick r:id="rId4"/>
              </a:rPr>
              <a:t>Blackheath, Londres, Reino Unido</a:t>
            </a:r>
            <a:endParaRPr lang="en-US"/>
          </a:p>
          <a:p>
            <a:r>
              <a:rPr lang="pt-BR" dirty="0">
                <a:ea typeface="+mn-lt"/>
                <a:cs typeface="+mn-lt"/>
                <a:hlinkClick r:id="rId5"/>
              </a:rPr>
              <a:t>Patrimônio líquido</a:t>
            </a:r>
            <a:r>
              <a:rPr lang="pt-BR" dirty="0">
                <a:ea typeface="+mn-lt"/>
                <a:cs typeface="+mn-lt"/>
              </a:rPr>
              <a:t>: 5,1 bilhões USD (2022) </a:t>
            </a:r>
            <a:r>
              <a:rPr lang="pt-BR" dirty="0">
                <a:ea typeface="+mn-lt"/>
                <a:cs typeface="+mn-lt"/>
                <a:hlinkClick r:id="rId6"/>
              </a:rPr>
              <a:t>Forbes</a:t>
            </a:r>
            <a:endParaRPr lang="en-US"/>
          </a:p>
          <a:p>
            <a:r>
              <a:rPr lang="pt-BR" dirty="0">
                <a:ea typeface="+mn-lt"/>
                <a:cs typeface="+mn-lt"/>
                <a:hlinkClick r:id="rId7"/>
              </a:rPr>
              <a:t>Organizações fundadas</a:t>
            </a:r>
            <a:r>
              <a:rPr lang="pt-BR" dirty="0">
                <a:ea typeface="+mn-lt"/>
                <a:cs typeface="+mn-lt"/>
              </a:rPr>
              <a:t>: </a:t>
            </a:r>
            <a:r>
              <a:rPr lang="pt-BR" dirty="0">
                <a:ea typeface="+mn-lt"/>
                <a:cs typeface="+mn-lt"/>
                <a:hlinkClick r:id="rId8"/>
              </a:rPr>
              <a:t>Virgin Group</a:t>
            </a:r>
            <a:r>
              <a:rPr lang="pt-BR" dirty="0">
                <a:ea typeface="+mn-lt"/>
                <a:cs typeface="+mn-lt"/>
              </a:rPr>
              <a:t>, </a:t>
            </a:r>
            <a:r>
              <a:rPr lang="pt-BR" dirty="0">
                <a:ea typeface="+mn-lt"/>
                <a:cs typeface="+mn-lt"/>
                <a:hlinkClick r:id="rId9"/>
              </a:rPr>
              <a:t>Virgin Galactic</a:t>
            </a:r>
            <a:r>
              <a:rPr lang="pt-BR" dirty="0">
                <a:ea typeface="+mn-lt"/>
                <a:cs typeface="+mn-lt"/>
              </a:rPr>
              <a:t>, </a:t>
            </a:r>
            <a:r>
              <a:rPr lang="pt-BR" dirty="0">
                <a:ea typeface="+mn-lt"/>
                <a:cs typeface="+mn-lt"/>
                <a:hlinkClick r:id="rId10"/>
              </a:rPr>
              <a:t>MAIS</a:t>
            </a:r>
            <a:endParaRPr lang="en-US"/>
          </a:p>
          <a:p>
            <a:r>
              <a:rPr lang="pt-BR" dirty="0">
                <a:ea typeface="+mn-lt"/>
                <a:cs typeface="+mn-lt"/>
                <a:hlinkClick r:id="rId11"/>
              </a:rPr>
              <a:t>Cônjuge</a:t>
            </a:r>
            <a:r>
              <a:rPr lang="pt-BR" dirty="0">
                <a:ea typeface="+mn-lt"/>
                <a:cs typeface="+mn-lt"/>
              </a:rPr>
              <a:t>: </a:t>
            </a:r>
            <a:r>
              <a:rPr lang="pt-BR" dirty="0">
                <a:ea typeface="+mn-lt"/>
                <a:cs typeface="+mn-lt"/>
                <a:hlinkClick r:id="rId12"/>
              </a:rPr>
              <a:t>Joan Templeman</a:t>
            </a:r>
            <a:r>
              <a:rPr lang="pt-BR" dirty="0">
                <a:ea typeface="+mn-lt"/>
                <a:cs typeface="+mn-lt"/>
              </a:rPr>
              <a:t> (desde 1989), </a:t>
            </a:r>
            <a:r>
              <a:rPr lang="pt-BR" dirty="0">
                <a:ea typeface="+mn-lt"/>
                <a:cs typeface="+mn-lt"/>
                <a:hlinkClick r:id="rId13"/>
              </a:rPr>
              <a:t>Kristen Tomassi</a:t>
            </a:r>
            <a:r>
              <a:rPr lang="pt-BR" dirty="0">
                <a:ea typeface="+mn-lt"/>
                <a:cs typeface="+mn-lt"/>
              </a:rPr>
              <a:t> (de 1972 a 1979)</a:t>
            </a:r>
            <a:endParaRPr lang="en-US" dirty="0"/>
          </a:p>
          <a:p>
            <a:r>
              <a:rPr lang="pt-BR" dirty="0">
                <a:ea typeface="+mn-lt"/>
                <a:cs typeface="+mn-lt"/>
                <a:hlinkClick r:id="rId14"/>
              </a:rPr>
              <a:t>Filhos</a:t>
            </a:r>
            <a:r>
              <a:rPr lang="pt-BR" dirty="0">
                <a:ea typeface="+mn-lt"/>
                <a:cs typeface="+mn-lt"/>
              </a:rPr>
              <a:t>: </a:t>
            </a:r>
            <a:r>
              <a:rPr lang="pt-BR" dirty="0">
                <a:ea typeface="+mn-lt"/>
                <a:cs typeface="+mn-lt"/>
                <a:hlinkClick r:id="rId15"/>
              </a:rPr>
              <a:t>Holly Branson</a:t>
            </a:r>
            <a:r>
              <a:rPr lang="pt-BR" dirty="0">
                <a:ea typeface="+mn-lt"/>
                <a:cs typeface="+mn-lt"/>
              </a:rPr>
              <a:t>, </a:t>
            </a:r>
            <a:r>
              <a:rPr lang="pt-BR" dirty="0">
                <a:ea typeface="+mn-lt"/>
                <a:cs typeface="+mn-lt"/>
                <a:hlinkClick r:id="rId16"/>
              </a:rPr>
              <a:t>Sam Branson</a:t>
            </a:r>
            <a:r>
              <a:rPr lang="pt-BR" dirty="0">
                <a:ea typeface="+mn-lt"/>
                <a:cs typeface="+mn-lt"/>
              </a:rPr>
              <a:t>, </a:t>
            </a:r>
            <a:r>
              <a:rPr lang="pt-BR" dirty="0">
                <a:ea typeface="+mn-lt"/>
                <a:cs typeface="+mn-lt"/>
                <a:hlinkClick r:id="rId17"/>
              </a:rPr>
              <a:t>Clare Sarah Branson</a:t>
            </a:r>
            <a:endParaRPr lang="en-US"/>
          </a:p>
          <a:p>
            <a:r>
              <a:rPr lang="pt-BR" dirty="0">
                <a:ea typeface="+mn-lt"/>
                <a:cs typeface="+mn-lt"/>
                <a:hlinkClick r:id="rId18"/>
              </a:rPr>
              <a:t>Netos</a:t>
            </a:r>
            <a:r>
              <a:rPr lang="pt-BR" dirty="0">
                <a:ea typeface="+mn-lt"/>
                <a:cs typeface="+mn-lt"/>
              </a:rPr>
              <a:t>: </a:t>
            </a:r>
            <a:r>
              <a:rPr lang="pt-BR" dirty="0">
                <a:ea typeface="+mn-lt"/>
                <a:cs typeface="+mn-lt"/>
                <a:hlinkClick r:id="rId19"/>
              </a:rPr>
              <a:t>Lola Snow Templeman Andrewes</a:t>
            </a:r>
            <a:r>
              <a:rPr lang="pt-BR" dirty="0">
                <a:ea typeface="+mn-lt"/>
                <a:cs typeface="+mn-lt"/>
              </a:rPr>
              <a:t>, </a:t>
            </a:r>
            <a:r>
              <a:rPr lang="pt-BR" dirty="0">
                <a:ea typeface="+mn-lt"/>
                <a:cs typeface="+mn-lt"/>
                <a:hlinkClick r:id="rId20"/>
              </a:rPr>
              <a:t>Artie Andrews</a:t>
            </a:r>
            <a:r>
              <a:rPr lang="pt-BR" dirty="0">
                <a:ea typeface="+mn-lt"/>
                <a:cs typeface="+mn-lt"/>
              </a:rPr>
              <a:t>, </a:t>
            </a:r>
            <a:r>
              <a:rPr lang="pt-BR" dirty="0">
                <a:ea typeface="+mn-lt"/>
                <a:cs typeface="+mn-lt"/>
                <a:hlinkClick r:id="rId21"/>
              </a:rPr>
              <a:t>Bluey Rafe Richard Branson</a:t>
            </a:r>
            <a:r>
              <a:rPr lang="pt-BR" dirty="0">
                <a:ea typeface="+mn-lt"/>
                <a:cs typeface="+mn-lt"/>
              </a:rPr>
              <a:t>, </a:t>
            </a:r>
            <a:r>
              <a:rPr lang="pt-BR" u="sng" dirty="0">
                <a:ea typeface="+mn-lt"/>
                <a:cs typeface="+mn-lt"/>
                <a:hlinkClick r:id="rId22"/>
              </a:rPr>
              <a:t>Etta Andrews</a:t>
            </a:r>
            <a:endParaRPr lang="en-US"/>
          </a:p>
          <a:p>
            <a:endParaRPr lang="en-US" dirty="0"/>
          </a:p>
        </p:txBody>
      </p:sp>
      <p:sp>
        <p:nvSpPr>
          <p:cNvPr id="17" name="Cross 16">
            <a:extLst>
              <a:ext uri="{FF2B5EF4-FFF2-40B4-BE49-F238E27FC236}">
                <a16:creationId xmlns:a16="http://schemas.microsoft.com/office/drawing/2014/main" id="{8D56D3E8-B102-DF4E-8F6F-48B290222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417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367E596-6364-884D-8ECA-DABD757BD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m 4" descr="Via láctea com estrelas e poeira espacial no universo">
            <a:extLst>
              <a:ext uri="{FF2B5EF4-FFF2-40B4-BE49-F238E27FC236}">
                <a16:creationId xmlns:a16="http://schemas.microsoft.com/office/drawing/2014/main" id="{94F02615-02DE-4D9F-92DB-9347E9029C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3" name="Rectangle">
            <a:extLst>
              <a:ext uri="{FF2B5EF4-FFF2-40B4-BE49-F238E27FC236}">
                <a16:creationId xmlns:a16="http://schemas.microsoft.com/office/drawing/2014/main" id="{6C7511A4-6FBF-0246-AB44-3B819A707D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0549940" cy="6858000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7857F1F-17F7-9144-8BBA-AD63FC0AA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70F44CC-7BEC-4899-8CCB-3DD616406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</p:spPr>
        <p:txBody>
          <a:bodyPr>
            <a:normAutofit/>
          </a:bodyPr>
          <a:lstStyle/>
          <a:p>
            <a:r>
              <a:rPr lang="pt-BR" dirty="0"/>
              <a:t>Empreendedorismo de Richard 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C071B82-5C48-8525-0265-188E14659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8267296" cy="318858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ea typeface="+mn-lt"/>
                <a:cs typeface="+mn-lt"/>
              </a:rPr>
              <a:t>Aos 16, </a:t>
            </a:r>
            <a:r>
              <a:rPr lang="en-US" dirty="0" err="1">
                <a:ea typeface="+mn-lt"/>
                <a:cs typeface="+mn-lt"/>
              </a:rPr>
              <a:t>ele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criou</a:t>
            </a:r>
            <a:r>
              <a:rPr lang="en-US" dirty="0">
                <a:ea typeface="+mn-lt"/>
                <a:cs typeface="+mn-lt"/>
              </a:rPr>
              <a:t> a </a:t>
            </a:r>
            <a:r>
              <a:rPr lang="en-US" dirty="0" err="1">
                <a:ea typeface="+mn-lt"/>
                <a:cs typeface="+mn-lt"/>
              </a:rPr>
              <a:t>revista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i="1" dirty="0">
                <a:ea typeface="+mn-lt"/>
                <a:cs typeface="+mn-lt"/>
              </a:rPr>
              <a:t>Student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juntamente</a:t>
            </a:r>
            <a:r>
              <a:rPr lang="en-US" dirty="0">
                <a:ea typeface="+mn-lt"/>
                <a:cs typeface="+mn-lt"/>
              </a:rPr>
              <a:t> com um </a:t>
            </a:r>
            <a:r>
              <a:rPr lang="en-US" dirty="0" err="1">
                <a:ea typeface="+mn-lt"/>
                <a:cs typeface="+mn-lt"/>
              </a:rPr>
              <a:t>seu</a:t>
            </a:r>
            <a:r>
              <a:rPr lang="en-US" dirty="0">
                <a:ea typeface="+mn-lt"/>
                <a:cs typeface="+mn-lt"/>
              </a:rPr>
              <a:t> amigo, Jonny. Ele </a:t>
            </a:r>
            <a:r>
              <a:rPr lang="en-US" dirty="0" err="1">
                <a:ea typeface="+mn-lt"/>
                <a:cs typeface="+mn-lt"/>
              </a:rPr>
              <a:t>teve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muita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dificuldade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lançar</a:t>
            </a:r>
            <a:r>
              <a:rPr lang="en-US" dirty="0">
                <a:ea typeface="+mn-lt"/>
                <a:cs typeface="+mn-lt"/>
              </a:rPr>
              <a:t> a </a:t>
            </a:r>
            <a:r>
              <a:rPr lang="en-US" dirty="0" err="1">
                <a:ea typeface="+mn-lt"/>
                <a:cs typeface="+mn-lt"/>
              </a:rPr>
              <a:t>primeira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edição</a:t>
            </a:r>
            <a:r>
              <a:rPr lang="en-US" dirty="0">
                <a:ea typeface="+mn-lt"/>
                <a:cs typeface="+mn-lt"/>
              </a:rPr>
              <a:t>, pois </a:t>
            </a:r>
            <a:r>
              <a:rPr lang="en-US" dirty="0" err="1">
                <a:ea typeface="+mn-lt"/>
                <a:cs typeface="+mn-lt"/>
              </a:rPr>
              <a:t>não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conseguia</a:t>
            </a:r>
            <a:r>
              <a:rPr lang="en-US" dirty="0">
                <a:ea typeface="+mn-lt"/>
                <a:cs typeface="+mn-lt"/>
              </a:rPr>
              <a:t> vender as </a:t>
            </a:r>
            <a:r>
              <a:rPr lang="en-US" dirty="0" err="1">
                <a:ea typeface="+mn-lt"/>
                <a:cs typeface="+mn-lt"/>
              </a:rPr>
              <a:t>páginas</a:t>
            </a:r>
            <a:r>
              <a:rPr lang="en-US" dirty="0">
                <a:ea typeface="+mn-lt"/>
                <a:cs typeface="+mn-lt"/>
              </a:rPr>
              <a:t> para </a:t>
            </a:r>
            <a:r>
              <a:rPr lang="en-US" dirty="0" err="1">
                <a:ea typeface="+mn-lt"/>
                <a:cs typeface="+mn-lt"/>
              </a:rPr>
              <a:t>publicidade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Em</a:t>
            </a:r>
            <a:r>
              <a:rPr lang="en-US" dirty="0">
                <a:ea typeface="+mn-lt"/>
                <a:cs typeface="+mn-lt"/>
              </a:rPr>
              <a:t> 1970 </a:t>
            </a:r>
            <a:r>
              <a:rPr lang="en-US" dirty="0" err="1">
                <a:ea typeface="+mn-lt"/>
                <a:cs typeface="+mn-lt"/>
              </a:rPr>
              <a:t>ele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começou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uma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empresa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venda</a:t>
            </a:r>
            <a:r>
              <a:rPr lang="en-US" dirty="0">
                <a:ea typeface="+mn-lt"/>
                <a:cs typeface="+mn-lt"/>
              </a:rPr>
              <a:t> de discos </a:t>
            </a:r>
            <a:r>
              <a:rPr lang="en-US" dirty="0" err="1">
                <a:ea typeface="+mn-lt"/>
                <a:cs typeface="+mn-lt"/>
              </a:rPr>
              <a:t>pelo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correio</a:t>
            </a:r>
            <a:r>
              <a:rPr lang="en-US" dirty="0">
                <a:ea typeface="+mn-lt"/>
                <a:cs typeface="+mn-lt"/>
              </a:rPr>
              <a:t>, e </a:t>
            </a:r>
            <a:r>
              <a:rPr lang="en-US" dirty="0" err="1">
                <a:ea typeface="+mn-lt"/>
                <a:cs typeface="+mn-lt"/>
              </a:rPr>
              <a:t>em</a:t>
            </a:r>
            <a:r>
              <a:rPr lang="en-US" dirty="0">
                <a:ea typeface="+mn-lt"/>
                <a:cs typeface="+mn-lt"/>
              </a:rPr>
              <a:t> 1972 </a:t>
            </a:r>
            <a:r>
              <a:rPr lang="en-US" dirty="0" err="1">
                <a:ea typeface="+mn-lt"/>
                <a:cs typeface="+mn-lt"/>
              </a:rPr>
              <a:t>abriu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uma</a:t>
            </a:r>
            <a:r>
              <a:rPr lang="en-US" dirty="0">
                <a:ea typeface="+mn-lt"/>
                <a:cs typeface="+mn-lt"/>
              </a:rPr>
              <a:t> rede de </a:t>
            </a:r>
            <a:r>
              <a:rPr lang="en-US" dirty="0" err="1">
                <a:ea typeface="+mn-lt"/>
                <a:cs typeface="+mn-lt"/>
              </a:rPr>
              <a:t>lojas</a:t>
            </a:r>
            <a:r>
              <a:rPr lang="en-US" dirty="0">
                <a:ea typeface="+mn-lt"/>
                <a:cs typeface="+mn-lt"/>
              </a:rPr>
              <a:t> de discos </a:t>
            </a:r>
            <a:r>
              <a:rPr lang="en-US" i="1" dirty="0">
                <a:ea typeface="+mn-lt"/>
                <a:cs typeface="+mn-lt"/>
              </a:rPr>
              <a:t>Virgin Records</a:t>
            </a:r>
            <a:r>
              <a:rPr lang="en-US" dirty="0">
                <a:ea typeface="+mn-lt"/>
                <a:cs typeface="+mn-lt"/>
              </a:rPr>
              <a:t> que </a:t>
            </a:r>
            <a:r>
              <a:rPr lang="en-US" dirty="0" err="1">
                <a:ea typeface="+mn-lt"/>
                <a:cs typeface="+mn-lt"/>
              </a:rPr>
              <a:t>viraria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3"/>
              </a:rPr>
              <a:t>Virgin Megastores</a:t>
            </a:r>
            <a:r>
              <a:rPr lang="en-US" dirty="0">
                <a:ea typeface="+mn-lt"/>
                <a:cs typeface="+mn-lt"/>
              </a:rPr>
              <a:t>. A </a:t>
            </a:r>
            <a:r>
              <a:rPr lang="en-US" dirty="0" err="1">
                <a:ea typeface="+mn-lt"/>
                <a:cs typeface="+mn-lt"/>
              </a:rPr>
              <a:t>marca</a:t>
            </a:r>
            <a:r>
              <a:rPr lang="en-US" dirty="0">
                <a:ea typeface="+mn-lt"/>
                <a:cs typeface="+mn-lt"/>
              </a:rPr>
              <a:t> Virgin </a:t>
            </a:r>
            <a:r>
              <a:rPr lang="en-US" dirty="0" err="1">
                <a:ea typeface="+mn-lt"/>
                <a:cs typeface="+mn-lt"/>
              </a:rPr>
              <a:t>cresceu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muito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durante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anos</a:t>
            </a:r>
            <a:r>
              <a:rPr lang="en-US" dirty="0">
                <a:ea typeface="+mn-lt"/>
                <a:cs typeface="+mn-lt"/>
              </a:rPr>
              <a:t> 1980 </a:t>
            </a:r>
            <a:r>
              <a:rPr lang="en-US" dirty="0" err="1">
                <a:ea typeface="+mn-lt"/>
                <a:cs typeface="+mn-lt"/>
              </a:rPr>
              <a:t>enquanto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ele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fundou</a:t>
            </a:r>
            <a:r>
              <a:rPr lang="en-US" dirty="0">
                <a:ea typeface="+mn-lt"/>
                <a:cs typeface="+mn-lt"/>
              </a:rPr>
              <a:t> a </a:t>
            </a:r>
            <a:r>
              <a:rPr lang="en-US" dirty="0">
                <a:ea typeface="+mn-lt"/>
                <a:cs typeface="+mn-lt"/>
                <a:hlinkClick r:id="rId4"/>
              </a:rPr>
              <a:t>Virgin Atlantic</a:t>
            </a:r>
            <a:r>
              <a:rPr lang="en-US" dirty="0">
                <a:ea typeface="+mn-lt"/>
                <a:cs typeface="+mn-lt"/>
              </a:rPr>
              <a:t> e </a:t>
            </a:r>
            <a:r>
              <a:rPr lang="en-US" dirty="0" err="1">
                <a:ea typeface="+mn-lt"/>
                <a:cs typeface="+mn-lt"/>
              </a:rPr>
              <a:t>expandiu</a:t>
            </a:r>
            <a:r>
              <a:rPr lang="en-US" dirty="0">
                <a:ea typeface="+mn-lt"/>
                <a:cs typeface="+mn-lt"/>
              </a:rPr>
              <a:t> a </a:t>
            </a:r>
            <a:r>
              <a:rPr lang="en-US" dirty="0" err="1">
                <a:ea typeface="+mn-lt"/>
                <a:cs typeface="+mn-lt"/>
              </a:rPr>
              <a:t>gravadora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música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u="sng" dirty="0">
                <a:ea typeface="+mn-lt"/>
                <a:cs typeface="+mn-lt"/>
                <a:hlinkClick r:id="rId5"/>
              </a:rPr>
              <a:t>Virgin Records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</p:txBody>
      </p:sp>
      <p:sp>
        <p:nvSpPr>
          <p:cNvPr id="17" name="Cross 16">
            <a:extLst>
              <a:ext uri="{FF2B5EF4-FFF2-40B4-BE49-F238E27FC236}">
                <a16:creationId xmlns:a16="http://schemas.microsoft.com/office/drawing/2014/main" id="{8D56D3E8-B102-DF4E-8F6F-48B290222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41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367E596-6364-884D-8ECA-DABD757BD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m 4" descr="Via láctea com estrelas e poeira espacial no universo">
            <a:extLst>
              <a:ext uri="{FF2B5EF4-FFF2-40B4-BE49-F238E27FC236}">
                <a16:creationId xmlns:a16="http://schemas.microsoft.com/office/drawing/2014/main" id="{4D30ACED-A8B4-4BE1-A76B-28F30DFF71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3" name="Rectangle">
            <a:extLst>
              <a:ext uri="{FF2B5EF4-FFF2-40B4-BE49-F238E27FC236}">
                <a16:creationId xmlns:a16="http://schemas.microsoft.com/office/drawing/2014/main" id="{6C7511A4-6FBF-0246-AB44-3B819A707D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0549940" cy="6858000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7857F1F-17F7-9144-8BBA-AD63FC0AA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F261172-DC5D-4DAC-A7DF-76D217E5A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0EE1053-0468-12E2-6270-E79C5CEFB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1555828"/>
            <a:ext cx="8267296" cy="5028886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Branson fez </a:t>
            </a:r>
            <a:r>
              <a:rPr lang="en-US" dirty="0" err="1">
                <a:ea typeface="+mn-lt"/>
                <a:cs typeface="+mn-lt"/>
              </a:rPr>
              <a:t>várias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tentativas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quebra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recorde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mundial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depois</a:t>
            </a:r>
            <a:r>
              <a:rPr lang="en-US" dirty="0">
                <a:ea typeface="+mn-lt"/>
                <a:cs typeface="+mn-lt"/>
              </a:rPr>
              <a:t> de 1985, </a:t>
            </a:r>
            <a:r>
              <a:rPr lang="en-US" dirty="0" err="1">
                <a:ea typeface="+mn-lt"/>
                <a:cs typeface="+mn-lt"/>
              </a:rPr>
              <a:t>quando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tentou</a:t>
            </a:r>
            <a:r>
              <a:rPr lang="en-US" dirty="0">
                <a:ea typeface="+mn-lt"/>
                <a:cs typeface="+mn-lt"/>
              </a:rPr>
              <a:t> a </a:t>
            </a:r>
            <a:r>
              <a:rPr lang="en-US" dirty="0" err="1">
                <a:ea typeface="+mn-lt"/>
                <a:cs typeface="+mn-lt"/>
              </a:rPr>
              <a:t>mais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rápida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travessia</a:t>
            </a:r>
            <a:r>
              <a:rPr lang="en-US" dirty="0">
                <a:ea typeface="+mn-lt"/>
                <a:cs typeface="+mn-lt"/>
              </a:rPr>
              <a:t> do Oceano </a:t>
            </a:r>
            <a:r>
              <a:rPr lang="en-US" dirty="0" err="1">
                <a:ea typeface="+mn-lt"/>
                <a:cs typeface="+mn-lt"/>
              </a:rPr>
              <a:t>Atlântico</a:t>
            </a:r>
            <a:r>
              <a:rPr lang="en-US" dirty="0">
                <a:ea typeface="+mn-lt"/>
                <a:cs typeface="+mn-lt"/>
              </a:rPr>
              <a:t>. Sua </a:t>
            </a:r>
            <a:r>
              <a:rPr lang="en-US" dirty="0" err="1">
                <a:ea typeface="+mn-lt"/>
                <a:cs typeface="+mn-lt"/>
              </a:rPr>
              <a:t>primeira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tentativa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"Virgin Atlantic Challenger" </a:t>
            </a:r>
            <a:r>
              <a:rPr lang="en-US" dirty="0" err="1">
                <a:ea typeface="+mn-lt"/>
                <a:cs typeface="+mn-lt"/>
              </a:rPr>
              <a:t>levou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naufrágio</a:t>
            </a:r>
            <a:r>
              <a:rPr lang="en-US" dirty="0">
                <a:ea typeface="+mn-lt"/>
                <a:cs typeface="+mn-lt"/>
              </a:rPr>
              <a:t> do </a:t>
            </a:r>
            <a:r>
              <a:rPr lang="en-US" dirty="0" err="1">
                <a:ea typeface="+mn-lt"/>
                <a:cs typeface="+mn-lt"/>
              </a:rPr>
              <a:t>barco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águas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britânicas</a:t>
            </a:r>
            <a:r>
              <a:rPr lang="en-US" dirty="0">
                <a:ea typeface="+mn-lt"/>
                <a:cs typeface="+mn-lt"/>
              </a:rPr>
              <a:t> e um </a:t>
            </a:r>
            <a:r>
              <a:rPr lang="en-US" dirty="0" err="1">
                <a:ea typeface="+mn-lt"/>
                <a:cs typeface="+mn-lt"/>
              </a:rPr>
              <a:t>resgate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helicóptero</a:t>
            </a:r>
            <a:r>
              <a:rPr lang="en-US" dirty="0">
                <a:ea typeface="+mn-lt"/>
                <a:cs typeface="+mn-lt"/>
              </a:rPr>
              <a:t> da </a:t>
            </a:r>
            <a:r>
              <a:rPr lang="en-US" dirty="0">
                <a:ea typeface="+mn-lt"/>
                <a:cs typeface="+mn-lt"/>
                <a:hlinkClick r:id="rId3"/>
              </a:rPr>
              <a:t>RAF</a:t>
            </a:r>
            <a:r>
              <a:rPr lang="en-US" dirty="0">
                <a:ea typeface="+mn-lt"/>
                <a:cs typeface="+mn-lt"/>
              </a:rPr>
              <a:t>, o </a:t>
            </a:r>
            <a:r>
              <a:rPr lang="en-US" dirty="0" err="1">
                <a:ea typeface="+mn-lt"/>
                <a:cs typeface="+mn-lt"/>
              </a:rPr>
              <a:t>acontecimento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recebeu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ampla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cobertura</a:t>
            </a:r>
            <a:r>
              <a:rPr lang="en-US" dirty="0">
                <a:ea typeface="+mn-lt"/>
                <a:cs typeface="+mn-lt"/>
              </a:rPr>
              <a:t> da </a:t>
            </a:r>
            <a:r>
              <a:rPr lang="en-US" dirty="0" err="1">
                <a:ea typeface="+mn-lt"/>
                <a:cs typeface="+mn-lt"/>
              </a:rPr>
              <a:t>mídia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Alguns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jornais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pediram</a:t>
            </a:r>
            <a:r>
              <a:rPr lang="en-US" dirty="0">
                <a:ea typeface="+mn-lt"/>
                <a:cs typeface="+mn-lt"/>
              </a:rPr>
              <a:t> que Branson </a:t>
            </a:r>
            <a:r>
              <a:rPr lang="en-US" dirty="0" err="1">
                <a:ea typeface="+mn-lt"/>
                <a:cs typeface="+mn-lt"/>
              </a:rPr>
              <a:t>reembolsasse</a:t>
            </a:r>
            <a:r>
              <a:rPr lang="en-US" dirty="0">
                <a:ea typeface="+mn-lt"/>
                <a:cs typeface="+mn-lt"/>
              </a:rPr>
              <a:t> o </a:t>
            </a:r>
            <a:r>
              <a:rPr lang="en-US" dirty="0" err="1">
                <a:ea typeface="+mn-lt"/>
                <a:cs typeface="+mn-lt"/>
              </a:rPr>
              <a:t>governo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pelo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custo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resgate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Em</a:t>
            </a:r>
            <a:r>
              <a:rPr lang="en-US" dirty="0">
                <a:ea typeface="+mn-lt"/>
                <a:cs typeface="+mn-lt"/>
              </a:rPr>
              <a:t> 1986, no </a:t>
            </a:r>
            <a:r>
              <a:rPr lang="en-US" dirty="0" err="1">
                <a:ea typeface="+mn-lt"/>
                <a:cs typeface="+mn-lt"/>
              </a:rPr>
              <a:t>seu</a:t>
            </a:r>
            <a:r>
              <a:rPr lang="en-US" dirty="0">
                <a:ea typeface="+mn-lt"/>
                <a:cs typeface="+mn-lt"/>
              </a:rPr>
              <a:t> "Virgin Atlantic Challenger II", com o </a:t>
            </a:r>
            <a:r>
              <a:rPr lang="en-US" dirty="0" err="1">
                <a:ea typeface="+mn-lt"/>
                <a:cs typeface="+mn-lt"/>
              </a:rPr>
              <a:t>especialista</a:t>
            </a:r>
            <a:r>
              <a:rPr lang="en-US" dirty="0">
                <a:ea typeface="+mn-lt"/>
                <a:cs typeface="+mn-lt"/>
              </a:rPr>
              <a:t> de vela Daniel McCarthy, </a:t>
            </a:r>
            <a:r>
              <a:rPr lang="en-US" dirty="0" err="1">
                <a:ea typeface="+mn-lt"/>
                <a:cs typeface="+mn-lt"/>
              </a:rPr>
              <a:t>ele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bateu</a:t>
            </a:r>
            <a:r>
              <a:rPr lang="en-US" dirty="0">
                <a:ea typeface="+mn-lt"/>
                <a:cs typeface="+mn-lt"/>
              </a:rPr>
              <a:t> o </a:t>
            </a:r>
            <a:r>
              <a:rPr lang="en-US" dirty="0" err="1">
                <a:ea typeface="+mn-lt"/>
                <a:cs typeface="+mn-lt"/>
              </a:rPr>
              <a:t>recorde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duas</a:t>
            </a:r>
            <a:r>
              <a:rPr lang="en-US" dirty="0">
                <a:ea typeface="+mn-lt"/>
                <a:cs typeface="+mn-lt"/>
              </a:rPr>
              <a:t> horas. Um </a:t>
            </a:r>
            <a:r>
              <a:rPr lang="en-US" dirty="0" err="1">
                <a:ea typeface="+mn-lt"/>
                <a:cs typeface="+mn-lt"/>
              </a:rPr>
              <a:t>ano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depois</a:t>
            </a:r>
            <a:r>
              <a:rPr lang="en-US" dirty="0">
                <a:ea typeface="+mn-lt"/>
                <a:cs typeface="+mn-lt"/>
              </a:rPr>
              <a:t>, o </a:t>
            </a:r>
            <a:r>
              <a:rPr lang="en-US" dirty="0" err="1">
                <a:ea typeface="+mn-lt"/>
                <a:cs typeface="+mn-lt"/>
              </a:rPr>
              <a:t>seu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balão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ar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quente</a:t>
            </a:r>
            <a:r>
              <a:rPr lang="en-US" dirty="0">
                <a:ea typeface="+mn-lt"/>
                <a:cs typeface="+mn-lt"/>
              </a:rPr>
              <a:t> "Virgin Atlantic Flyer" </a:t>
            </a:r>
            <a:r>
              <a:rPr lang="en-US" dirty="0" err="1">
                <a:ea typeface="+mn-lt"/>
                <a:cs typeface="+mn-lt"/>
              </a:rPr>
              <a:t>cruzou</a:t>
            </a:r>
            <a:r>
              <a:rPr lang="en-US" dirty="0">
                <a:ea typeface="+mn-lt"/>
                <a:cs typeface="+mn-lt"/>
              </a:rPr>
              <a:t> o </a:t>
            </a:r>
            <a:r>
              <a:rPr lang="en-US" dirty="0" err="1">
                <a:ea typeface="+mn-lt"/>
                <a:cs typeface="+mn-lt"/>
              </a:rPr>
              <a:t>Atlântico</a:t>
            </a:r>
            <a:r>
              <a:rPr lang="en-US" dirty="0">
                <a:ea typeface="+mn-lt"/>
                <a:cs typeface="+mn-lt"/>
              </a:rPr>
              <a:t>.</a:t>
            </a:r>
            <a:r>
              <a:rPr lang="en-US" baseline="30000" dirty="0">
                <a:ea typeface="+mn-lt"/>
                <a:cs typeface="+mn-lt"/>
                <a:hlinkClick r:id="rId4"/>
              </a:rPr>
              <a:t>[9]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Já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tentou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quebrar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diversos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recordes</a:t>
            </a:r>
            <a:r>
              <a:rPr lang="en-US" dirty="0">
                <a:ea typeface="+mn-lt"/>
                <a:cs typeface="+mn-lt"/>
              </a:rPr>
              <a:t>, inclusive </a:t>
            </a:r>
            <a:r>
              <a:rPr lang="en-US" dirty="0" err="1">
                <a:ea typeface="+mn-lt"/>
                <a:cs typeface="+mn-lt"/>
              </a:rPr>
              <a:t>dar</a:t>
            </a:r>
            <a:r>
              <a:rPr lang="en-US" dirty="0">
                <a:ea typeface="+mn-lt"/>
                <a:cs typeface="+mn-lt"/>
              </a:rPr>
              <a:t> a volta </a:t>
            </a:r>
            <a:r>
              <a:rPr lang="en-US" dirty="0" err="1">
                <a:ea typeface="+mn-lt"/>
                <a:cs typeface="+mn-lt"/>
              </a:rPr>
              <a:t>ao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mundo</a:t>
            </a:r>
            <a:r>
              <a:rPr lang="en-US" dirty="0">
                <a:ea typeface="+mn-lt"/>
                <a:cs typeface="+mn-lt"/>
              </a:rPr>
              <a:t> num </a:t>
            </a:r>
            <a:r>
              <a:rPr lang="en-US" dirty="0" err="1">
                <a:ea typeface="+mn-lt"/>
                <a:cs typeface="+mn-lt"/>
              </a:rPr>
              <a:t>balão</a:t>
            </a:r>
            <a:r>
              <a:rPr lang="en-US" dirty="0">
                <a:ea typeface="+mn-lt"/>
                <a:cs typeface="+mn-lt"/>
              </a:rPr>
              <a:t>, mas </a:t>
            </a:r>
            <a:r>
              <a:rPr lang="en-US" dirty="0" err="1">
                <a:ea typeface="+mn-lt"/>
                <a:cs typeface="+mn-lt"/>
              </a:rPr>
              <a:t>falhou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duas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vezes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Em</a:t>
            </a:r>
            <a:r>
              <a:rPr lang="en-US" dirty="0">
                <a:ea typeface="+mn-lt"/>
                <a:cs typeface="+mn-lt"/>
              </a:rPr>
              <a:t> 1999, Richard Branson </a:t>
            </a:r>
            <a:r>
              <a:rPr lang="en-US" dirty="0" err="1">
                <a:ea typeface="+mn-lt"/>
                <a:cs typeface="+mn-lt"/>
              </a:rPr>
              <a:t>tornou</a:t>
            </a:r>
            <a:r>
              <a:rPr lang="en-US" dirty="0">
                <a:ea typeface="+mn-lt"/>
                <a:cs typeface="+mn-lt"/>
              </a:rPr>
              <a:t>-se </a:t>
            </a:r>
            <a:r>
              <a:rPr lang="en-US" i="1" dirty="0">
                <a:ea typeface="+mn-lt"/>
                <a:cs typeface="+mn-lt"/>
              </a:rPr>
              <a:t>Sir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ao</a:t>
            </a:r>
            <a:r>
              <a:rPr lang="en-US" dirty="0">
                <a:ea typeface="+mn-lt"/>
                <a:cs typeface="+mn-lt"/>
              </a:rPr>
              <a:t> ser tornado </a:t>
            </a:r>
            <a:r>
              <a:rPr lang="en-US" dirty="0">
                <a:ea typeface="+mn-lt"/>
                <a:cs typeface="+mn-lt"/>
                <a:hlinkClick r:id="rId5"/>
              </a:rPr>
              <a:t>Cavaleiro</a:t>
            </a:r>
            <a:r>
              <a:rPr lang="en-US" dirty="0">
                <a:ea typeface="+mn-lt"/>
                <a:cs typeface="+mn-lt"/>
              </a:rPr>
              <a:t> pela </a:t>
            </a:r>
            <a:r>
              <a:rPr lang="en-US" dirty="0">
                <a:ea typeface="+mn-lt"/>
                <a:cs typeface="+mn-lt"/>
                <a:hlinkClick r:id="rId6"/>
              </a:rPr>
              <a:t>Rainha Isabel II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No </a:t>
            </a:r>
            <a:r>
              <a:rPr lang="en-US" dirty="0" err="1">
                <a:ea typeface="+mn-lt"/>
                <a:cs typeface="+mn-lt"/>
              </a:rPr>
              <a:t>ano</a:t>
            </a:r>
            <a:r>
              <a:rPr lang="en-US" dirty="0">
                <a:ea typeface="+mn-lt"/>
                <a:cs typeface="+mn-lt"/>
              </a:rPr>
              <a:t> de 2009, </a:t>
            </a:r>
            <a:r>
              <a:rPr lang="en-US" dirty="0" err="1">
                <a:ea typeface="+mn-lt"/>
                <a:cs typeface="+mn-lt"/>
              </a:rPr>
              <a:t>firmou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contrato</a:t>
            </a:r>
            <a:r>
              <a:rPr lang="en-US" dirty="0">
                <a:ea typeface="+mn-lt"/>
                <a:cs typeface="+mn-lt"/>
              </a:rPr>
              <a:t> com </a:t>
            </a:r>
            <a:r>
              <a:rPr lang="en-US" dirty="0">
                <a:ea typeface="+mn-lt"/>
                <a:cs typeface="+mn-lt"/>
                <a:hlinkClick r:id="rId7"/>
              </a:rPr>
              <a:t>Ross Brawn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dono</a:t>
            </a:r>
            <a:r>
              <a:rPr lang="en-US" dirty="0">
                <a:ea typeface="+mn-lt"/>
                <a:cs typeface="+mn-lt"/>
              </a:rPr>
              <a:t> da </a:t>
            </a:r>
            <a:r>
              <a:rPr lang="en-US" dirty="0" err="1">
                <a:ea typeface="+mn-lt"/>
                <a:cs typeface="+mn-lt"/>
              </a:rPr>
              <a:t>equipe</a:t>
            </a:r>
            <a:r>
              <a:rPr lang="en-US" dirty="0">
                <a:ea typeface="+mn-lt"/>
                <a:cs typeface="+mn-lt"/>
              </a:rPr>
              <a:t> de </a:t>
            </a:r>
            <a:r>
              <a:rPr lang="en-US" dirty="0">
                <a:ea typeface="+mn-lt"/>
                <a:cs typeface="+mn-lt"/>
                <a:hlinkClick r:id="rId8"/>
              </a:rPr>
              <a:t>Fórmula 1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9"/>
              </a:rPr>
              <a:t>Brawn GP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tornando</a:t>
            </a:r>
            <a:r>
              <a:rPr lang="en-US" dirty="0">
                <a:ea typeface="+mn-lt"/>
                <a:cs typeface="+mn-lt"/>
              </a:rPr>
              <a:t>-se </a:t>
            </a:r>
            <a:r>
              <a:rPr lang="en-US" dirty="0" err="1">
                <a:ea typeface="+mn-lt"/>
                <a:cs typeface="+mn-lt"/>
              </a:rPr>
              <a:t>seu</a:t>
            </a:r>
            <a:r>
              <a:rPr lang="en-US" dirty="0">
                <a:ea typeface="+mn-lt"/>
                <a:cs typeface="+mn-lt"/>
              </a:rPr>
              <a:t> principal </a:t>
            </a:r>
            <a:r>
              <a:rPr lang="en-US" dirty="0">
                <a:ea typeface="+mn-lt"/>
                <a:cs typeface="+mn-lt"/>
                <a:hlinkClick r:id="rId10"/>
              </a:rPr>
              <a:t>patrocinador</a:t>
            </a:r>
            <a:r>
              <a:rPr lang="en-US" dirty="0">
                <a:ea typeface="+mn-lt"/>
                <a:cs typeface="+mn-lt"/>
              </a:rPr>
              <a:t>. Na </a:t>
            </a:r>
            <a:r>
              <a:rPr lang="en-US" dirty="0">
                <a:ea typeface="+mn-lt"/>
                <a:cs typeface="+mn-lt"/>
                <a:hlinkClick r:id="rId11"/>
              </a:rPr>
              <a:t>temporada 2010</a:t>
            </a:r>
            <a:r>
              <a:rPr lang="en-US" dirty="0">
                <a:ea typeface="+mn-lt"/>
                <a:cs typeface="+mn-lt"/>
              </a:rPr>
              <a:t> do Mundial, Branson </a:t>
            </a:r>
            <a:r>
              <a:rPr lang="en-US" dirty="0" err="1">
                <a:ea typeface="+mn-lt"/>
                <a:cs typeface="+mn-lt"/>
              </a:rPr>
              <a:t>lançou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sua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própria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escuderia</a:t>
            </a:r>
            <a:r>
              <a:rPr lang="en-US" dirty="0">
                <a:ea typeface="+mn-lt"/>
                <a:cs typeface="+mn-lt"/>
              </a:rPr>
              <a:t>, a </a:t>
            </a:r>
            <a:r>
              <a:rPr lang="en-US" dirty="0">
                <a:ea typeface="+mn-lt"/>
                <a:cs typeface="+mn-lt"/>
                <a:hlinkClick r:id="rId12"/>
              </a:rPr>
              <a:t>Virgin Racing</a:t>
            </a:r>
            <a:r>
              <a:rPr lang="en-US" dirty="0">
                <a:ea typeface="+mn-lt"/>
                <a:cs typeface="+mn-lt"/>
              </a:rPr>
              <a:t>, que continua </a:t>
            </a:r>
            <a:r>
              <a:rPr lang="en-US" dirty="0" err="1">
                <a:ea typeface="+mn-lt"/>
                <a:cs typeface="+mn-lt"/>
              </a:rPr>
              <a:t>ativa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13"/>
              </a:rPr>
              <a:t>temporada de 2011</a:t>
            </a:r>
            <a:r>
              <a:rPr lang="en-US" dirty="0">
                <a:ea typeface="+mn-lt"/>
                <a:cs typeface="+mn-lt"/>
              </a:rPr>
              <a:t> e </a:t>
            </a:r>
            <a:r>
              <a:rPr lang="en-US" dirty="0" err="1">
                <a:ea typeface="+mn-lt"/>
                <a:cs typeface="+mn-lt"/>
              </a:rPr>
              <a:t>conta</a:t>
            </a:r>
            <a:r>
              <a:rPr lang="en-US" dirty="0">
                <a:ea typeface="+mn-lt"/>
                <a:cs typeface="+mn-lt"/>
              </a:rPr>
              <a:t> com </a:t>
            </a:r>
            <a:r>
              <a:rPr lang="en-US" dirty="0" err="1">
                <a:ea typeface="+mn-lt"/>
                <a:cs typeface="+mn-lt"/>
              </a:rPr>
              <a:t>os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pilotos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14"/>
              </a:rPr>
              <a:t>Timo Glock</a:t>
            </a:r>
            <a:r>
              <a:rPr lang="en-US" dirty="0">
                <a:ea typeface="+mn-lt"/>
                <a:cs typeface="+mn-lt"/>
              </a:rPr>
              <a:t> e </a:t>
            </a:r>
            <a:r>
              <a:rPr lang="en-US" u="sng" dirty="0">
                <a:ea typeface="+mn-lt"/>
                <a:cs typeface="+mn-lt"/>
                <a:hlinkClick r:id="rId15"/>
              </a:rPr>
              <a:t>Jérôme d'Ambrosio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17" name="Cross 16">
            <a:extLst>
              <a:ext uri="{FF2B5EF4-FFF2-40B4-BE49-F238E27FC236}">
                <a16:creationId xmlns:a16="http://schemas.microsoft.com/office/drawing/2014/main" id="{8D56D3E8-B102-DF4E-8F6F-48B290222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254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0">
            <a:extLst>
              <a:ext uri="{FF2B5EF4-FFF2-40B4-BE49-F238E27FC236}">
                <a16:creationId xmlns:a16="http://schemas.microsoft.com/office/drawing/2014/main" id="{F367E596-6364-884D-8ECA-DABD757BD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m 4" descr="Via láctea com estrelas e poeira espacial no universo">
            <a:extLst>
              <a:ext uri="{FF2B5EF4-FFF2-40B4-BE49-F238E27FC236}">
                <a16:creationId xmlns:a16="http://schemas.microsoft.com/office/drawing/2014/main" id="{04C4CE5D-B076-4DCC-81C5-EFF3818CC2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4" name="Rectangle">
            <a:extLst>
              <a:ext uri="{FF2B5EF4-FFF2-40B4-BE49-F238E27FC236}">
                <a16:creationId xmlns:a16="http://schemas.microsoft.com/office/drawing/2014/main" id="{6C7511A4-6FBF-0246-AB44-3B819A707D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0549940" cy="6858000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17857F1F-17F7-9144-8BBA-AD63FC0AA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C16B59-B980-4F3D-A0B0-D36644E54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</p:spPr>
        <p:txBody>
          <a:bodyPr>
            <a:normAutofit/>
          </a:bodyPr>
          <a:lstStyle/>
          <a:p>
            <a:r>
              <a:rPr lang="pt-BR"/>
              <a:t>Referências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9731E20-3F2A-EC92-8A58-25CF79CED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942" y="2360959"/>
            <a:ext cx="8612352" cy="4496924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3"/>
              </a:rPr>
              <a:t>Richard Branson (Virgin) não descarta investir na Fórmula 1 - Abril.com</a:t>
            </a:r>
            <a:endParaRPr lang="en-US"/>
          </a:p>
          <a:p>
            <a:r>
              <a:rPr lang="en-US" dirty="0">
                <a:ea typeface="+mn-lt"/>
                <a:cs typeface="+mn-lt"/>
              </a:rPr>
              <a:t>↑ </a:t>
            </a:r>
            <a:r>
              <a:rPr lang="en-US" b="1" i="1" baseline="30000" dirty="0">
                <a:ea typeface="+mn-lt"/>
                <a:cs typeface="+mn-lt"/>
                <a:hlinkClick r:id="rId4"/>
              </a:rPr>
              <a:t>Ir para:a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b="1" i="1" baseline="30000" dirty="0">
                <a:ea typeface="+mn-lt"/>
                <a:cs typeface="+mn-lt"/>
                <a:hlinkClick r:id="rId5"/>
              </a:rPr>
              <a:t>b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i="1" dirty="0">
                <a:ea typeface="+mn-lt"/>
                <a:cs typeface="+mn-lt"/>
                <a:hlinkClick r:id="rId6"/>
              </a:rPr>
              <a:t>«Richard Branson»</a:t>
            </a:r>
            <a:r>
              <a:rPr lang="en-US" i="1" dirty="0">
                <a:ea typeface="+mn-lt"/>
                <a:cs typeface="+mn-lt"/>
              </a:rPr>
              <a:t>. </a:t>
            </a:r>
            <a:r>
              <a:rPr lang="en-US" i="1" dirty="0">
                <a:ea typeface="+mn-lt"/>
                <a:cs typeface="+mn-lt"/>
                <a:hlinkClick r:id="rId7"/>
              </a:rPr>
              <a:t>Forbes</a:t>
            </a:r>
            <a:r>
              <a:rPr lang="en-US" i="1" dirty="0">
                <a:ea typeface="+mn-lt"/>
                <a:cs typeface="+mn-lt"/>
              </a:rPr>
              <a:t> (</a:t>
            </a:r>
            <a:r>
              <a:rPr lang="en-US" i="1" dirty="0" err="1">
                <a:ea typeface="+mn-lt"/>
                <a:cs typeface="+mn-lt"/>
              </a:rPr>
              <a:t>em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inglês</a:t>
            </a:r>
            <a:r>
              <a:rPr lang="en-US" i="1" dirty="0">
                <a:ea typeface="+mn-lt"/>
                <a:cs typeface="+mn-lt"/>
              </a:rPr>
              <a:t>). Forbes.com. </a:t>
            </a:r>
            <a:r>
              <a:rPr lang="en-US" i="1" dirty="0" err="1">
                <a:ea typeface="+mn-lt"/>
                <a:cs typeface="+mn-lt"/>
              </a:rPr>
              <a:t>Consultado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em</a:t>
            </a:r>
            <a:r>
              <a:rPr lang="en-US" i="1" dirty="0">
                <a:ea typeface="+mn-lt"/>
                <a:cs typeface="+mn-lt"/>
              </a:rPr>
              <a:t> 29 de </a:t>
            </a:r>
            <a:r>
              <a:rPr lang="en-US" i="1" dirty="0" err="1">
                <a:ea typeface="+mn-lt"/>
                <a:cs typeface="+mn-lt"/>
              </a:rPr>
              <a:t>abril</a:t>
            </a:r>
            <a:r>
              <a:rPr lang="en-US" i="1" dirty="0">
                <a:ea typeface="+mn-lt"/>
                <a:cs typeface="+mn-lt"/>
              </a:rPr>
              <a:t> de 2020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↑ </a:t>
            </a:r>
            <a:r>
              <a:rPr lang="en-US" b="1" i="1" baseline="30000" dirty="0">
                <a:ea typeface="+mn-lt"/>
                <a:cs typeface="+mn-lt"/>
                <a:hlinkClick r:id="rId8"/>
              </a:rPr>
              <a:t>Ir para:a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b="1" i="1" baseline="30000" dirty="0">
                <a:ea typeface="+mn-lt"/>
                <a:cs typeface="+mn-lt"/>
                <a:hlinkClick r:id="rId9"/>
              </a:rPr>
              <a:t>b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i="1" dirty="0">
                <a:ea typeface="+mn-lt"/>
                <a:cs typeface="+mn-lt"/>
                <a:hlinkClick r:id="rId10"/>
              </a:rPr>
              <a:t>«Flown astronauts»</a:t>
            </a:r>
            <a:r>
              <a:rPr lang="en-US" i="1" dirty="0">
                <a:ea typeface="+mn-lt"/>
                <a:cs typeface="+mn-lt"/>
              </a:rPr>
              <a:t>. 9 de </a:t>
            </a:r>
            <a:r>
              <a:rPr lang="en-US" i="1" dirty="0" err="1">
                <a:ea typeface="+mn-lt"/>
                <a:cs typeface="+mn-lt"/>
              </a:rPr>
              <a:t>outubro</a:t>
            </a:r>
            <a:r>
              <a:rPr lang="en-US" i="1" dirty="0">
                <a:ea typeface="+mn-lt"/>
                <a:cs typeface="+mn-lt"/>
              </a:rPr>
              <a:t> de 2021. </a:t>
            </a:r>
            <a:r>
              <a:rPr lang="en-US" i="1" dirty="0" err="1">
                <a:ea typeface="+mn-lt"/>
                <a:cs typeface="+mn-lt"/>
              </a:rPr>
              <a:t>Consultado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em</a:t>
            </a:r>
            <a:r>
              <a:rPr lang="en-US" i="1" dirty="0">
                <a:ea typeface="+mn-lt"/>
                <a:cs typeface="+mn-lt"/>
              </a:rPr>
              <a:t> 9 de </a:t>
            </a:r>
            <a:r>
              <a:rPr lang="en-US" i="1" dirty="0" err="1">
                <a:ea typeface="+mn-lt"/>
                <a:cs typeface="+mn-lt"/>
              </a:rPr>
              <a:t>outubro</a:t>
            </a:r>
            <a:r>
              <a:rPr lang="en-US" i="1" dirty="0">
                <a:ea typeface="+mn-lt"/>
                <a:cs typeface="+mn-lt"/>
              </a:rPr>
              <a:t> de 2021</a:t>
            </a:r>
            <a:endParaRPr lang="en-US" dirty="0"/>
          </a:p>
          <a:p>
            <a:r>
              <a:rPr lang="en-US" dirty="0">
                <a:ea typeface="+mn-lt"/>
                <a:cs typeface="+mn-lt"/>
                <a:hlinkClick r:id="rId11"/>
              </a:rPr>
              <a:t>↑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i="1" dirty="0">
                <a:ea typeface="+mn-lt"/>
                <a:cs typeface="+mn-lt"/>
                <a:hlinkClick r:id="rId12"/>
              </a:rPr>
              <a:t>«Richard Branson sai na frente na corrida do turismo espacial»</a:t>
            </a:r>
            <a:r>
              <a:rPr lang="en-US" i="1" dirty="0">
                <a:ea typeface="+mn-lt"/>
                <a:cs typeface="+mn-lt"/>
              </a:rPr>
              <a:t>. 11 de </a:t>
            </a:r>
            <a:r>
              <a:rPr lang="en-US" i="1" dirty="0" err="1">
                <a:ea typeface="+mn-lt"/>
                <a:cs typeface="+mn-lt"/>
              </a:rPr>
              <a:t>julho</a:t>
            </a:r>
            <a:r>
              <a:rPr lang="en-US" i="1" dirty="0">
                <a:ea typeface="+mn-lt"/>
                <a:cs typeface="+mn-lt"/>
              </a:rPr>
              <a:t> de 2021. </a:t>
            </a:r>
            <a:r>
              <a:rPr lang="en-US" i="1" dirty="0" err="1">
                <a:ea typeface="+mn-lt"/>
                <a:cs typeface="+mn-lt"/>
              </a:rPr>
              <a:t>Consultado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em</a:t>
            </a:r>
            <a:r>
              <a:rPr lang="en-US" i="1" dirty="0">
                <a:ea typeface="+mn-lt"/>
                <a:cs typeface="+mn-lt"/>
              </a:rPr>
              <a:t> 11 de </a:t>
            </a:r>
            <a:r>
              <a:rPr lang="en-US" i="1" dirty="0" err="1">
                <a:ea typeface="+mn-lt"/>
                <a:cs typeface="+mn-lt"/>
              </a:rPr>
              <a:t>julho</a:t>
            </a:r>
            <a:r>
              <a:rPr lang="en-US" i="1" dirty="0">
                <a:ea typeface="+mn-lt"/>
                <a:cs typeface="+mn-lt"/>
              </a:rPr>
              <a:t> de 2021</a:t>
            </a:r>
            <a:endParaRPr lang="en-US" dirty="0"/>
          </a:p>
          <a:p>
            <a:r>
              <a:rPr lang="en-US" dirty="0">
                <a:ea typeface="+mn-lt"/>
                <a:cs typeface="+mn-lt"/>
                <a:hlinkClick r:id="rId13"/>
              </a:rPr>
              <a:t>↑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i="1" dirty="0">
                <a:ea typeface="+mn-lt"/>
                <a:cs typeface="+mn-lt"/>
                <a:hlinkClick r:id="rId14"/>
              </a:rPr>
              <a:t>«Edward Branson»</a:t>
            </a:r>
            <a:r>
              <a:rPr lang="en-US" i="1" dirty="0">
                <a:ea typeface="+mn-lt"/>
                <a:cs typeface="+mn-lt"/>
              </a:rPr>
              <a:t>. The Daily Telegraph. London. 8 de </a:t>
            </a:r>
            <a:r>
              <a:rPr lang="en-US" i="1" dirty="0" err="1">
                <a:ea typeface="+mn-lt"/>
                <a:cs typeface="+mn-lt"/>
              </a:rPr>
              <a:t>maio</a:t>
            </a:r>
            <a:r>
              <a:rPr lang="en-US" i="1" dirty="0">
                <a:ea typeface="+mn-lt"/>
                <a:cs typeface="+mn-lt"/>
              </a:rPr>
              <a:t> de 2011</a:t>
            </a:r>
            <a:endParaRPr lang="en-US" dirty="0"/>
          </a:p>
          <a:p>
            <a:r>
              <a:rPr lang="en-US" dirty="0">
                <a:ea typeface="+mn-lt"/>
                <a:cs typeface="+mn-lt"/>
                <a:hlinkClick r:id="rId15"/>
              </a:rPr>
              <a:t>↑</a:t>
            </a:r>
            <a:r>
              <a:rPr lang="en-US" dirty="0">
                <a:ea typeface="+mn-lt"/>
                <a:cs typeface="+mn-lt"/>
              </a:rPr>
              <a:t> "Births", </a:t>
            </a:r>
            <a:r>
              <a:rPr lang="en-US" i="1" dirty="0">
                <a:ea typeface="+mn-lt"/>
                <a:cs typeface="+mn-lt"/>
                <a:hlinkClick r:id="rId16"/>
              </a:rPr>
              <a:t>The Times</a:t>
            </a:r>
            <a:r>
              <a:rPr lang="en-US" dirty="0">
                <a:ea typeface="+mn-lt"/>
                <a:cs typeface="+mn-lt"/>
              </a:rPr>
              <a:t>, 12 July 1950, pg. 1</a:t>
            </a:r>
            <a:endParaRPr lang="en-US" dirty="0"/>
          </a:p>
          <a:p>
            <a:r>
              <a:rPr lang="en-US" dirty="0">
                <a:ea typeface="+mn-lt"/>
                <a:cs typeface="+mn-lt"/>
                <a:hlinkClick r:id="rId17"/>
              </a:rPr>
              <a:t>↑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i="1" dirty="0">
                <a:ea typeface="+mn-lt"/>
                <a:cs typeface="+mn-lt"/>
              </a:rPr>
              <a:t>Nina </a:t>
            </a:r>
            <a:r>
              <a:rPr lang="en-US" i="1" dirty="0" err="1">
                <a:ea typeface="+mn-lt"/>
                <a:cs typeface="+mn-lt"/>
              </a:rPr>
              <a:t>Myskow</a:t>
            </a:r>
            <a:r>
              <a:rPr lang="en-US" i="1" dirty="0">
                <a:ea typeface="+mn-lt"/>
                <a:cs typeface="+mn-lt"/>
              </a:rPr>
              <a:t> (13 de </a:t>
            </a:r>
            <a:r>
              <a:rPr lang="en-US" i="1" dirty="0" err="1">
                <a:ea typeface="+mn-lt"/>
                <a:cs typeface="+mn-lt"/>
              </a:rPr>
              <a:t>março</a:t>
            </a:r>
            <a:r>
              <a:rPr lang="en-US" i="1" dirty="0">
                <a:ea typeface="+mn-lt"/>
                <a:cs typeface="+mn-lt"/>
              </a:rPr>
              <a:t> de 2013). </a:t>
            </a:r>
            <a:r>
              <a:rPr lang="en-US" i="1" dirty="0">
                <a:ea typeface="+mn-lt"/>
                <a:cs typeface="+mn-lt"/>
                <a:hlinkClick r:id="rId18"/>
              </a:rPr>
              <a:t>«Like mother, like son»</a:t>
            </a:r>
            <a:r>
              <a:rPr lang="en-US" i="1" dirty="0">
                <a:ea typeface="+mn-lt"/>
                <a:cs typeface="+mn-lt"/>
              </a:rPr>
              <a:t>. Saga magazine. </a:t>
            </a:r>
            <a:r>
              <a:rPr lang="en-US" i="1" dirty="0" err="1">
                <a:ea typeface="+mn-lt"/>
                <a:cs typeface="+mn-lt"/>
              </a:rPr>
              <a:t>Consultado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em</a:t>
            </a:r>
            <a:r>
              <a:rPr lang="en-US" i="1" dirty="0">
                <a:ea typeface="+mn-lt"/>
                <a:cs typeface="+mn-lt"/>
              </a:rPr>
              <a:t> 5 de </a:t>
            </a:r>
            <a:r>
              <a:rPr lang="en-US" i="1" dirty="0" err="1">
                <a:ea typeface="+mn-lt"/>
                <a:cs typeface="+mn-lt"/>
              </a:rPr>
              <a:t>novembro</a:t>
            </a:r>
            <a:r>
              <a:rPr lang="en-US" i="1" dirty="0">
                <a:ea typeface="+mn-lt"/>
                <a:cs typeface="+mn-lt"/>
              </a:rPr>
              <a:t> de 2014</a:t>
            </a:r>
            <a:endParaRPr lang="en-US" dirty="0"/>
          </a:p>
          <a:p>
            <a:r>
              <a:rPr lang="en-US" dirty="0">
                <a:ea typeface="+mn-lt"/>
                <a:cs typeface="+mn-lt"/>
                <a:hlinkClick r:id="rId19"/>
              </a:rPr>
              <a:t>↑</a:t>
            </a:r>
            <a:r>
              <a:rPr lang="en-US" dirty="0">
                <a:ea typeface="+mn-lt"/>
                <a:cs typeface="+mn-lt"/>
              </a:rPr>
              <a:t> "Forthcoming Marriages", </a:t>
            </a:r>
            <a:r>
              <a:rPr lang="en-US" i="1" dirty="0">
                <a:ea typeface="+mn-lt"/>
                <a:cs typeface="+mn-lt"/>
                <a:hlinkClick r:id="rId16"/>
              </a:rPr>
              <a:t>The Times</a:t>
            </a:r>
            <a:r>
              <a:rPr lang="en-US" dirty="0">
                <a:ea typeface="+mn-lt"/>
                <a:cs typeface="+mn-lt"/>
              </a:rPr>
              <a:t>, 22 June 1949, pg.7.</a:t>
            </a:r>
            <a:endParaRPr lang="en-US" dirty="0"/>
          </a:p>
          <a:p>
            <a:r>
              <a:rPr lang="en-US" dirty="0">
                <a:ea typeface="+mn-lt"/>
                <a:cs typeface="+mn-lt"/>
                <a:hlinkClick r:id="rId20"/>
              </a:rPr>
              <a:t>↑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i="1" dirty="0">
                <a:ea typeface="+mn-lt"/>
                <a:cs typeface="+mn-lt"/>
                <a:hlinkClick r:id="rId21"/>
              </a:rPr>
              <a:t>«Hot-Air Balloonists Crossing Atlantic Break Record»</a:t>
            </a:r>
            <a:r>
              <a:rPr lang="en-US" i="1" dirty="0">
                <a:ea typeface="+mn-lt"/>
                <a:cs typeface="+mn-lt"/>
              </a:rPr>
              <a:t>. </a:t>
            </a:r>
            <a:r>
              <a:rPr lang="en-US" i="1" dirty="0">
                <a:ea typeface="+mn-lt"/>
                <a:cs typeface="+mn-lt"/>
                <a:hlinkClick r:id="rId22"/>
              </a:rPr>
              <a:t>Los Angeles Times</a:t>
            </a:r>
            <a:r>
              <a:rPr lang="en-US" i="1" dirty="0">
                <a:ea typeface="+mn-lt"/>
                <a:cs typeface="+mn-lt"/>
              </a:rPr>
              <a:t>. 3 de </a:t>
            </a:r>
            <a:r>
              <a:rPr lang="en-US" i="1" dirty="0" err="1">
                <a:ea typeface="+mn-lt"/>
                <a:cs typeface="+mn-lt"/>
              </a:rPr>
              <a:t>Julho</a:t>
            </a:r>
            <a:r>
              <a:rPr lang="en-US" i="1" dirty="0">
                <a:ea typeface="+mn-lt"/>
                <a:cs typeface="+mn-lt"/>
              </a:rPr>
              <a:t> de 1987</a:t>
            </a:r>
            <a:endParaRPr lang="en-US" dirty="0"/>
          </a:p>
          <a:p>
            <a:r>
              <a:rPr lang="en-US" dirty="0">
                <a:ea typeface="+mn-lt"/>
                <a:cs typeface="+mn-lt"/>
                <a:hlinkClick r:id="rId23"/>
              </a:rPr>
              <a:t>↑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i="1" dirty="0">
                <a:ea typeface="+mn-lt"/>
                <a:cs typeface="+mn-lt"/>
                <a:hlinkClick r:id="rId24"/>
              </a:rPr>
              <a:t>«Piers Morgan interviews Richard Branson, Richard talks about death of baby»</a:t>
            </a:r>
            <a:r>
              <a:rPr lang="en-US" i="1" dirty="0">
                <a:ea typeface="+mn-lt"/>
                <a:cs typeface="+mn-lt"/>
              </a:rPr>
              <a:t>. Baby Chums. 14 de Setembro de 2010. </a:t>
            </a:r>
            <a:r>
              <a:rPr lang="en-US" i="1" dirty="0" err="1">
                <a:ea typeface="+mn-lt"/>
                <a:cs typeface="+mn-lt"/>
              </a:rPr>
              <a:t>Consultado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em</a:t>
            </a:r>
            <a:r>
              <a:rPr lang="en-US" i="1" dirty="0">
                <a:ea typeface="+mn-lt"/>
                <a:cs typeface="+mn-lt"/>
              </a:rPr>
              <a:t> 20 de </a:t>
            </a:r>
            <a:r>
              <a:rPr lang="en-US" i="1" dirty="0" err="1">
                <a:ea typeface="+mn-lt"/>
                <a:cs typeface="+mn-lt"/>
              </a:rPr>
              <a:t>novembro</a:t>
            </a:r>
            <a:r>
              <a:rPr lang="en-US" i="1" dirty="0">
                <a:ea typeface="+mn-lt"/>
                <a:cs typeface="+mn-lt"/>
              </a:rPr>
              <a:t> de 2014. </a:t>
            </a:r>
            <a:r>
              <a:rPr lang="en-US" i="1" dirty="0" err="1">
                <a:ea typeface="+mn-lt"/>
                <a:cs typeface="+mn-lt"/>
              </a:rPr>
              <a:t>Arquivado</a:t>
            </a:r>
            <a:r>
              <a:rPr lang="en-US" i="1" dirty="0">
                <a:ea typeface="+mn-lt"/>
                <a:cs typeface="+mn-lt"/>
              </a:rPr>
              <a:t> do </a:t>
            </a:r>
            <a:r>
              <a:rPr lang="en-US" i="1" dirty="0">
                <a:ea typeface="+mn-lt"/>
                <a:cs typeface="+mn-lt"/>
                <a:hlinkClick r:id="rId25"/>
              </a:rPr>
              <a:t>original</a:t>
            </a:r>
            <a:r>
              <a:rPr lang="en-US" i="1" dirty="0">
                <a:ea typeface="+mn-lt"/>
                <a:cs typeface="+mn-lt"/>
              </a:rPr>
              <a:t> </a:t>
            </a:r>
            <a:r>
              <a:rPr lang="en-US" i="1" dirty="0" err="1">
                <a:ea typeface="+mn-lt"/>
                <a:cs typeface="+mn-lt"/>
              </a:rPr>
              <a:t>em</a:t>
            </a:r>
            <a:r>
              <a:rPr lang="en-US" i="1" dirty="0">
                <a:ea typeface="+mn-lt"/>
                <a:cs typeface="+mn-lt"/>
              </a:rPr>
              <a:t> 12 de </a:t>
            </a:r>
            <a:r>
              <a:rPr lang="en-US" i="1" dirty="0" err="1">
                <a:ea typeface="+mn-lt"/>
                <a:cs typeface="+mn-lt"/>
              </a:rPr>
              <a:t>outubro</a:t>
            </a:r>
            <a:r>
              <a:rPr lang="en-US" i="1" dirty="0">
                <a:ea typeface="+mn-lt"/>
                <a:cs typeface="+mn-lt"/>
              </a:rPr>
              <a:t> de 2009</a:t>
            </a:r>
            <a:endParaRPr lang="en-US" dirty="0"/>
          </a:p>
          <a:p>
            <a:r>
              <a:rPr lang="en-US" dirty="0">
                <a:ea typeface="+mn-lt"/>
                <a:cs typeface="+mn-lt"/>
                <a:hlinkClick r:id="rId26"/>
              </a:rPr>
              <a:t>↑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i="1" dirty="0">
                <a:ea typeface="+mn-lt"/>
                <a:cs typeface="+mn-lt"/>
              </a:rPr>
              <a:t>Bussmann, Jane (23 de Abril de 2001). </a:t>
            </a:r>
            <a:r>
              <a:rPr lang="en-US" i="1" dirty="0">
                <a:ea typeface="+mn-lt"/>
                <a:cs typeface="+mn-lt"/>
                <a:hlinkClick r:id="rId27"/>
              </a:rPr>
              <a:t>«Necker Island Richard Branson's exclusive retreat»</a:t>
            </a:r>
            <a:r>
              <a:rPr lang="en-US" i="1" dirty="0">
                <a:ea typeface="+mn-lt"/>
                <a:cs typeface="+mn-lt"/>
              </a:rPr>
              <a:t>. Daily Mail. UK</a:t>
            </a:r>
            <a:endParaRPr lang="en-US" dirty="0"/>
          </a:p>
          <a:p>
            <a:br>
              <a:rPr lang="en-US" dirty="0"/>
            </a:br>
            <a:endParaRPr lang="en-US" dirty="0"/>
          </a:p>
        </p:txBody>
      </p:sp>
      <p:sp>
        <p:nvSpPr>
          <p:cNvPr id="26" name="Cross 16">
            <a:extLst>
              <a:ext uri="{FF2B5EF4-FFF2-40B4-BE49-F238E27FC236}">
                <a16:creationId xmlns:a16="http://schemas.microsoft.com/office/drawing/2014/main" id="{8D56D3E8-B102-DF4E-8F6F-48B290222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400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adridVTI">
  <a:themeElements>
    <a:clrScheme name="Madrid R3">
      <a:dk1>
        <a:srgbClr val="000000"/>
      </a:dk1>
      <a:lt1>
        <a:srgbClr val="FFFFFF"/>
      </a:lt1>
      <a:dk2>
        <a:srgbClr val="3A3C45"/>
      </a:dk2>
      <a:lt2>
        <a:srgbClr val="E9EFF1"/>
      </a:lt2>
      <a:accent1>
        <a:srgbClr val="E24400"/>
      </a:accent1>
      <a:accent2>
        <a:srgbClr val="F38E00"/>
      </a:accent2>
      <a:accent3>
        <a:srgbClr val="89B336"/>
      </a:accent3>
      <a:accent4>
        <a:srgbClr val="30B9B9"/>
      </a:accent4>
      <a:accent5>
        <a:srgbClr val="748CF4"/>
      </a:accent5>
      <a:accent6>
        <a:srgbClr val="A673F4"/>
      </a:accent6>
      <a:hlink>
        <a:srgbClr val="008EE6"/>
      </a:hlink>
      <a:folHlink>
        <a:srgbClr val="C1A187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MadridVTI</vt:lpstr>
      <vt:lpstr>Trabalho de PE Thais Carvalho Almeida  1º ano F </vt:lpstr>
      <vt:lpstr>Richard Branson</vt:lpstr>
      <vt:lpstr>Empreendedorismo de Richard </vt:lpstr>
      <vt:lpstr>Apresentação do PowerPoint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79</cp:revision>
  <dcterms:created xsi:type="dcterms:W3CDTF">2022-03-19T12:58:04Z</dcterms:created>
  <dcterms:modified xsi:type="dcterms:W3CDTF">2022-03-19T13:25:26Z</dcterms:modified>
</cp:coreProperties>
</file>