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5" Type="http://schemas.microsoft.com/office/2020/02/relationships/classificationlabels" Target="docMetadata/LabelInfo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8"/>
  </p:notesMasterIdLst>
  <p:handoutMasterIdLst>
    <p:handoutMasterId r:id="rId9"/>
  </p:handoutMasterIdLst>
  <p:sldIdLst>
    <p:sldId id="257" r:id="rId5"/>
    <p:sldId id="384" r:id="rId6"/>
    <p:sldId id="391" r:id="rId7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>
          <p15:clr>
            <a:srgbClr val="F26B43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335B"/>
    <a:srgbClr val="CCE8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033" autoAdjust="0"/>
  </p:normalViewPr>
  <p:slideViewPr>
    <p:cSldViewPr snapToGrid="0">
      <p:cViewPr varScale="1">
        <p:scale>
          <a:sx n="78" d="100"/>
          <a:sy n="78" d="100"/>
        </p:scale>
        <p:origin x="878" y="7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2709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23" d="100"/>
          <a:sy n="123" d="100"/>
        </p:scale>
        <p:origin x="49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 /><Relationship Id="rId13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theme" Target="theme/theme1.xml" /><Relationship Id="rId2" Type="http://schemas.openxmlformats.org/officeDocument/2006/relationships/customXml" Target="../customXml/item2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viewProps" Target="viewProps.xml" /><Relationship Id="rId5" Type="http://schemas.openxmlformats.org/officeDocument/2006/relationships/slide" Target="slides/slide1.xml" /><Relationship Id="rId10" Type="http://schemas.openxmlformats.org/officeDocument/2006/relationships/presProps" Target="presProps.xml" /><Relationship Id="rId4" Type="http://schemas.openxmlformats.org/officeDocument/2006/relationships/slideMaster" Target="slideMasters/slideMaster1.xml" /><Relationship Id="rId9" Type="http://schemas.openxmlformats.org/officeDocument/2006/relationships/handoutMaster" Target="handoutMasters/handoutMaster1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D1471C2C-1567-47F4-803E-468024209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58F5B09-2954-46C6-97BB-9E10649FE2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25FB956-6D4A-42A4-8922-04A0471F5626}" type="datetime1">
              <a:rPr lang="pt-BR" smtClean="0"/>
              <a:t>31/03/2022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39A204B-EBA9-4C6D-BFB2-A104F00C8E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855F72FC-4D2D-4E5B-A4DD-62E2C822FB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23CDBB5-5B4A-4483-935D-A73935186B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923779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8414BCE-8E15-4FAC-ABEA-824CFE89BEEF}" type="datetime1">
              <a:rPr lang="pt-BR" smtClean="0"/>
              <a:t>31/03/2022</a:t>
            </a:fld>
            <a:endParaRPr lang="pt-BR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/>
          </a:p>
        </p:txBody>
      </p:sp>
      <p:sp>
        <p:nvSpPr>
          <p:cNvPr id="5" name="Espaço Reservado para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7CCE34D-CFF1-4FFE-815B-D050E7ED2D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936288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pt-BR" smtClean="0"/>
              <a:t>1</a:t>
            </a:fld>
            <a:endParaRPr lang="pt-BR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B6C9253-D535-4381-869E-FE197FA2CA2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1A551632-2A86-4E22-BFB5-628C43F0EF2D}" type="datetime1">
              <a:rPr lang="pt-BR" smtClean="0"/>
              <a:t>31/03/2022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0835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pt-BR" smtClean="0"/>
              <a:t>2</a:t>
            </a:fld>
            <a:endParaRPr lang="pt-BR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D36B63A-E3E3-4199-878A-519D7D67C6F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67F745A1-738E-46EE-BF5D-12C6CA92B110}" type="datetime1">
              <a:rPr lang="pt-BR" smtClean="0"/>
              <a:t>31/03/2022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0331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9E68F591-F3C7-4872-BBA0-0693794F4F1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99414" y="1051551"/>
            <a:ext cx="3565524" cy="2384898"/>
          </a:xfrm>
        </p:spPr>
        <p:txBody>
          <a:bodyPr rtlCol="0" anchor="b" anchorCtr="0">
            <a:noAutofit/>
          </a:bodyPr>
          <a:lstStyle/>
          <a:p>
            <a:pPr rtl="0"/>
            <a:r>
              <a:rPr lang="pt-BR" sz="4800"/>
              <a:t>3DFloat</a:t>
            </a:r>
          </a:p>
        </p:txBody>
      </p:sp>
      <p:sp>
        <p:nvSpPr>
          <p:cNvPr id="14" name="Espaço Reservado para Imagem 13">
            <a:extLst>
              <a:ext uri="{FF2B5EF4-FFF2-40B4-BE49-F238E27FC236}">
                <a16:creationId xmlns:a16="http://schemas.microsoft.com/office/drawing/2014/main" id="{967766A8-18D5-4391-8DB7-7BFF6427636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7452360" cy="685800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38AD48E-7D67-4BE9-97B6-DB64DE525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7999413" y="445272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/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EB6FF8E2-165B-49EB-8120-14190F949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0915300" y="5534727"/>
            <a:ext cx="667802" cy="631474"/>
            <a:chOff x="10478914" y="1506691"/>
            <a:chExt cx="667802" cy="631474"/>
          </a:xfrm>
        </p:grpSpPr>
        <p:sp>
          <p:nvSpPr>
            <p:cNvPr id="10" name="Forma Livre: Forma 9">
              <a:extLst>
                <a:ext uri="{FF2B5EF4-FFF2-40B4-BE49-F238E27FC236}">
                  <a16:creationId xmlns:a16="http://schemas.microsoft.com/office/drawing/2014/main" id="{79B763A7-EE7D-4306-8306-01E8C86E6350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B3A935F-6844-4FCE-B0AE-5492715A58F1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</p:grp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B16EB97-6E8A-4B50-8701-7CB158044D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3" y="3568700"/>
            <a:ext cx="3565524" cy="1731963"/>
          </a:xfrm>
        </p:spPr>
        <p:txBody>
          <a:bodyPr rtlCol="0">
            <a:noAutofit/>
          </a:bodyPr>
          <a:lstStyle>
            <a:lvl1pPr>
              <a:buNone/>
              <a:defRPr sz="200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val="60094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luna do conteúd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upo 33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7931" y="5260967"/>
            <a:ext cx="1980001" cy="1363916"/>
            <a:chOff x="4879602" y="3781429"/>
            <a:chExt cx="1980001" cy="1363916"/>
          </a:xfrm>
        </p:grpSpPr>
        <p:sp>
          <p:nvSpPr>
            <p:cNvPr id="35" name="Forma Livre: Forma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t-BR" dirty="0"/>
            </a:p>
          </p:txBody>
        </p:sp>
        <p:sp>
          <p:nvSpPr>
            <p:cNvPr id="36" name="Forma Livre: Forma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</p:grpSp>
      <p:sp>
        <p:nvSpPr>
          <p:cNvPr id="19" name="Forma Livre: Forma 18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 rot="2700000">
            <a:off x="10834944" y="17126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8100000">
            <a:off x="10849344" y="51834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/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id="{EBCCE83C-72C8-4181-8D03-7CFB23A6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pt-BR" sz="4800" dirty="0"/>
            </a:lvl1pPr>
          </a:lstStyle>
          <a:p>
            <a:pPr lvl="0" rtl="0">
              <a:lnSpc>
                <a:spcPct val="100000"/>
              </a:lnSpc>
            </a:pPr>
            <a:r>
              <a:rPr lang="pt-BR"/>
              <a:t>Clique para editar o título Mestre</a:t>
            </a:r>
          </a:p>
        </p:txBody>
      </p:sp>
      <p:sp>
        <p:nvSpPr>
          <p:cNvPr id="16" name="Espaço Reservado para Texto 2">
            <a:extLst>
              <a:ext uri="{FF2B5EF4-FFF2-40B4-BE49-F238E27FC236}">
                <a16:creationId xmlns:a16="http://schemas.microsoft.com/office/drawing/2014/main" id="{C6FCDFCC-38D1-43A4-918F-491DBA6B2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3563936" cy="535354"/>
          </a:xfrm>
        </p:spPr>
        <p:txBody>
          <a:bodyPr rtlCol="0" anchor="b">
            <a:noAutofit/>
          </a:bodyPr>
          <a:lstStyle>
            <a:lvl1pPr marL="0" indent="0">
              <a:buNone/>
              <a:defRPr sz="20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17" name="Espaço Reservado para Conteúdo 3">
            <a:extLst>
              <a:ext uri="{FF2B5EF4-FFF2-40B4-BE49-F238E27FC236}">
                <a16:creationId xmlns:a16="http://schemas.microsoft.com/office/drawing/2014/main" id="{8A9CB740-8581-4D62-8481-7ECBBEDA7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76" y="2432304"/>
            <a:ext cx="3563936" cy="3515555"/>
          </a:xfrm>
        </p:spPr>
        <p:txBody>
          <a:bodyPr rtlCol="0"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22" name="Espaço Reservado para Texto 4">
            <a:extLst>
              <a:ext uri="{FF2B5EF4-FFF2-40B4-BE49-F238E27FC236}">
                <a16:creationId xmlns:a16="http://schemas.microsoft.com/office/drawing/2014/main" id="{AB16E493-D962-46EC-BBB8-D7E68A6404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1573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pt-BR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pt-BR"/>
              <a:t>Clique para editar os estilos de texto Mestres</a:t>
            </a:r>
          </a:p>
        </p:txBody>
      </p:sp>
      <p:sp>
        <p:nvSpPr>
          <p:cNvPr id="23" name="Espaço Reservado para Conteúdo 5">
            <a:extLst>
              <a:ext uri="{FF2B5EF4-FFF2-40B4-BE49-F238E27FC236}">
                <a16:creationId xmlns:a16="http://schemas.microsoft.com/office/drawing/2014/main" id="{88CC7C67-1BA6-42A6-B9D3-8EDF70A3DB3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41573" y="2427370"/>
            <a:ext cx="3508755" cy="3515555"/>
          </a:xfrm>
        </p:spPr>
        <p:txBody>
          <a:bodyPr rtlCol="0"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18" name="Espaço Reservado para Texto 4">
            <a:extLst>
              <a:ext uri="{FF2B5EF4-FFF2-40B4-BE49-F238E27FC236}">
                <a16:creationId xmlns:a16="http://schemas.microsoft.com/office/drawing/2014/main" id="{C17092A6-D0E6-4EF2-B3B8-AE35438D4D7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139659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pt-BR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pt-BR"/>
              <a:t>Clique para EDITAR</a:t>
            </a:r>
          </a:p>
        </p:txBody>
      </p:sp>
      <p:sp>
        <p:nvSpPr>
          <p:cNvPr id="21" name="Espaço Reservado para Conteúdo 5">
            <a:extLst>
              <a:ext uri="{FF2B5EF4-FFF2-40B4-BE49-F238E27FC236}">
                <a16:creationId xmlns:a16="http://schemas.microsoft.com/office/drawing/2014/main" id="{4534254A-2561-400F-87CB-18A8D3538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139659" y="2427370"/>
            <a:ext cx="3508755" cy="3515555"/>
          </a:xfrm>
        </p:spPr>
        <p:txBody>
          <a:bodyPr rtlCol="0"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Terça-feira, 2 de fevereiro, 20XX</a:t>
            </a:r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5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Resu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E949202B-67AE-417A-A336-DF5257FFD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8500"/>
            <a:ext cx="4500562" cy="1562959"/>
          </a:xfrm>
        </p:spPr>
        <p:txBody>
          <a:bodyPr wrap="square" rtlCol="0" anchor="t" anchorCtr="0">
            <a:noAutofit/>
          </a:bodyPr>
          <a:lstStyle/>
          <a:p>
            <a:pPr rtl="0"/>
            <a:r>
              <a:rPr lang="pt-BR"/>
              <a:t>Clique para editar o título Mestre</a:t>
            </a:r>
          </a:p>
        </p:txBody>
      </p:sp>
      <p:sp>
        <p:nvSpPr>
          <p:cNvPr id="10" name="Espaço Reservado para Imagem 9">
            <a:extLst>
              <a:ext uri="{FF2B5EF4-FFF2-40B4-BE49-F238E27FC236}">
                <a16:creationId xmlns:a16="http://schemas.microsoft.com/office/drawing/2014/main" id="{1786D546-2834-435F-950F-DCEFE654B3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3BD763BD-EAC5-4DB8-81AF-9743BB6A957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 rtlCol="0">
            <a:noAutofit/>
          </a:bodyPr>
          <a:lstStyle>
            <a:lvl1pPr marL="0" indent="0">
              <a:buNone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Terça-feira, 2 de fevereiro, 20XX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46AF837-10C6-44A5-B8D6-960A57487B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225773" y="385222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5477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Fecham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ítulo 1">
            <a:extLst>
              <a:ext uri="{FF2B5EF4-FFF2-40B4-BE49-F238E27FC236}">
                <a16:creationId xmlns:a16="http://schemas.microsoft.com/office/drawing/2014/main" id="{97246E34-E6EE-4BF3-A0D3-A20868B5A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rtlCol="0" anchor="b" anchorCtr="0">
            <a:noAutofit/>
          </a:bodyPr>
          <a:lstStyle/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1" name="Subtítulo 2">
            <a:extLst>
              <a:ext uri="{FF2B5EF4-FFF2-40B4-BE49-F238E27FC236}">
                <a16:creationId xmlns:a16="http://schemas.microsoft.com/office/drawing/2014/main" id="{45BE5FFB-47D1-4474-B6CA-C3C936DF2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</a:lstStyle>
          <a:p>
            <a:pPr rtl="0"/>
            <a:r>
              <a:rPr lang="pt-BR">
                <a:solidFill>
                  <a:schemeClr val="tx1">
                    <a:alpha val="60000"/>
                  </a:schemeClr>
                </a:solidFill>
              </a:rPr>
              <a:t>Clique para editar o estilo do subtítulo Mestre</a:t>
            </a:r>
            <a:endParaRPr lang="pt-BR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40" name="Espaço Reservado para Imagem 39">
            <a:extLst>
              <a:ext uri="{FF2B5EF4-FFF2-40B4-BE49-F238E27FC236}">
                <a16:creationId xmlns:a16="http://schemas.microsoft.com/office/drawing/2014/main" id="{008D9209-1A62-4AC3-BF92-94348A9BC06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56248" y="548640"/>
            <a:ext cx="5084064" cy="288036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42" name="Espaço Reservado para Imagem 41">
            <a:extLst>
              <a:ext uri="{FF2B5EF4-FFF2-40B4-BE49-F238E27FC236}">
                <a16:creationId xmlns:a16="http://schemas.microsoft.com/office/drawing/2014/main" id="{FADBFB6B-1787-4549-91B6-D748C66B13C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556248" y="3429000"/>
            <a:ext cx="5084064" cy="288036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06966E3E-9B30-4375-AC9A-23256CC87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161347" y="125399"/>
            <a:ext cx="1404698" cy="1155641"/>
            <a:chOff x="11161347" y="125399"/>
            <a:chExt cx="1404698" cy="1155641"/>
          </a:xfrm>
        </p:grpSpPr>
        <p:sp>
          <p:nvSpPr>
            <p:cNvPr id="44" name="Forma livre: Forma 43">
              <a:extLst>
                <a:ext uri="{FF2B5EF4-FFF2-40B4-BE49-F238E27FC236}">
                  <a16:creationId xmlns:a16="http://schemas.microsoft.com/office/drawing/2014/main" id="{4EBBC5A2-A37E-47DF-9230-9A75067F188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161347" y="125399"/>
              <a:ext cx="1341675" cy="926985"/>
            </a:xfrm>
            <a:custGeom>
              <a:avLst/>
              <a:gdLst>
                <a:gd name="connsiteX0" fmla="*/ 1049126 w 1341675"/>
                <a:gd name="connsiteY0" fmla="*/ 8962 h 926985"/>
                <a:gd name="connsiteX1" fmla="*/ 1341675 w 1341675"/>
                <a:gd name="connsiteY1" fmla="*/ 301511 h 926985"/>
                <a:gd name="connsiteX2" fmla="*/ 1130649 w 1341675"/>
                <a:gd name="connsiteY2" fmla="*/ 512537 h 926985"/>
                <a:gd name="connsiteX3" fmla="*/ 1107397 w 1341675"/>
                <a:gd name="connsiteY3" fmla="*/ 499917 h 926985"/>
                <a:gd name="connsiteX4" fmla="*/ 926985 w 1341675"/>
                <a:gd name="connsiteY4" fmla="*/ 463493 h 926985"/>
                <a:gd name="connsiteX5" fmla="*/ 463493 w 1341675"/>
                <a:gd name="connsiteY5" fmla="*/ 926985 h 926985"/>
                <a:gd name="connsiteX6" fmla="*/ 0 w 1341675"/>
                <a:gd name="connsiteY6" fmla="*/ 926985 h 926985"/>
                <a:gd name="connsiteX7" fmla="*/ 926985 w 1341675"/>
                <a:gd name="connsiteY7" fmla="*/ 0 h 926985"/>
                <a:gd name="connsiteX8" fmla="*/ 1021763 w 1341675"/>
                <a:gd name="connsiteY8" fmla="*/ 4786 h 926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41675" h="926985">
                  <a:moveTo>
                    <a:pt x="1049126" y="8962"/>
                  </a:moveTo>
                  <a:lnTo>
                    <a:pt x="1341675" y="301511"/>
                  </a:lnTo>
                  <a:lnTo>
                    <a:pt x="1130649" y="512537"/>
                  </a:lnTo>
                  <a:lnTo>
                    <a:pt x="1107397" y="499917"/>
                  </a:lnTo>
                  <a:cubicBezTo>
                    <a:pt x="1051945" y="476462"/>
                    <a:pt x="990979" y="463493"/>
                    <a:pt x="926985" y="463493"/>
                  </a:cubicBezTo>
                  <a:cubicBezTo>
                    <a:pt x="671005" y="463493"/>
                    <a:pt x="463493" y="671005"/>
                    <a:pt x="463493" y="926985"/>
                  </a:cubicBezTo>
                  <a:lnTo>
                    <a:pt x="0" y="926985"/>
                  </a:lnTo>
                  <a:cubicBezTo>
                    <a:pt x="0" y="415026"/>
                    <a:pt x="415025" y="0"/>
                    <a:pt x="926985" y="0"/>
                  </a:cubicBezTo>
                  <a:cubicBezTo>
                    <a:pt x="958982" y="0"/>
                    <a:pt x="990601" y="1621"/>
                    <a:pt x="1021763" y="4786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54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11781B9A-C230-4FFC-90A8-E0571B1DEDA7}"/>
                </a:ext>
              </a:extLst>
            </p:cNvPr>
            <p:cNvSpPr/>
            <p:nvPr/>
          </p:nvSpPr>
          <p:spPr>
            <a:xfrm rot="2700000">
              <a:off x="11798454" y="994196"/>
              <a:ext cx="107098" cy="4665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>
              <a:innerShdw blurRad="63500" dist="254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  <p:sp>
          <p:nvSpPr>
            <p:cNvPr id="46" name="Forma livre: Forma 45">
              <a:extLst>
                <a:ext uri="{FF2B5EF4-FFF2-40B4-BE49-F238E27FC236}">
                  <a16:creationId xmlns:a16="http://schemas.microsoft.com/office/drawing/2014/main" id="{3295925C-3570-40F1-B3CE-07D947ED464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228590" y="129580"/>
              <a:ext cx="1337455" cy="1042921"/>
            </a:xfrm>
            <a:custGeom>
              <a:avLst/>
              <a:gdLst>
                <a:gd name="connsiteX0" fmla="*/ 1084058 w 1337455"/>
                <a:gd name="connsiteY0" fmla="*/ 16081 h 1042921"/>
                <a:gd name="connsiteX1" fmla="*/ 1337455 w 1337455"/>
                <a:gd name="connsiteY1" fmla="*/ 269477 h 1042921"/>
                <a:gd name="connsiteX2" fmla="*/ 1060775 w 1337455"/>
                <a:gd name="connsiteY2" fmla="*/ 546158 h 1042921"/>
                <a:gd name="connsiteX3" fmla="*/ 1020394 w 1337455"/>
                <a:gd name="connsiteY3" fmla="*/ 532055 h 1042921"/>
                <a:gd name="connsiteX4" fmla="*/ 926985 w 1337455"/>
                <a:gd name="connsiteY4" fmla="*/ 521461 h 1042921"/>
                <a:gd name="connsiteX5" fmla="*/ 463492 w 1337455"/>
                <a:gd name="connsiteY5" fmla="*/ 1042921 h 1042921"/>
                <a:gd name="connsiteX6" fmla="*/ 0 w 1337455"/>
                <a:gd name="connsiteY6" fmla="*/ 1042921 h 1042921"/>
                <a:gd name="connsiteX7" fmla="*/ 926984 w 1337455"/>
                <a:gd name="connsiteY7" fmla="*/ 0 h 1042921"/>
                <a:gd name="connsiteX8" fmla="*/ 1021763 w 1337455"/>
                <a:gd name="connsiteY8" fmla="*/ 5384 h 1042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7455" h="1042921">
                  <a:moveTo>
                    <a:pt x="1084058" y="16081"/>
                  </a:moveTo>
                  <a:lnTo>
                    <a:pt x="1337455" y="269477"/>
                  </a:lnTo>
                  <a:lnTo>
                    <a:pt x="1060775" y="546158"/>
                  </a:lnTo>
                  <a:lnTo>
                    <a:pt x="1020394" y="532055"/>
                  </a:lnTo>
                  <a:cubicBezTo>
                    <a:pt x="990222" y="525109"/>
                    <a:pt x="958982" y="521461"/>
                    <a:pt x="926985" y="521461"/>
                  </a:cubicBezTo>
                  <a:cubicBezTo>
                    <a:pt x="671005" y="521461"/>
                    <a:pt x="463493" y="754927"/>
                    <a:pt x="463492" y="1042921"/>
                  </a:cubicBezTo>
                  <a:lnTo>
                    <a:pt x="0" y="1042921"/>
                  </a:lnTo>
                  <a:cubicBezTo>
                    <a:pt x="0" y="466932"/>
                    <a:pt x="415025" y="0"/>
                    <a:pt x="926984" y="0"/>
                  </a:cubicBezTo>
                  <a:cubicBezTo>
                    <a:pt x="958982" y="0"/>
                    <a:pt x="990600" y="1824"/>
                    <a:pt x="1021763" y="5384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pt-BR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394664AE-6DC5-428F-9AC4-5A8F67571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94036" y="5610392"/>
            <a:ext cx="667802" cy="631474"/>
            <a:chOff x="10478914" y="1506691"/>
            <a:chExt cx="667802" cy="631474"/>
          </a:xfrm>
        </p:grpSpPr>
        <p:sp>
          <p:nvSpPr>
            <p:cNvPr id="16" name="Forma Livre: Forma 15">
              <a:extLst>
                <a:ext uri="{FF2B5EF4-FFF2-40B4-BE49-F238E27FC236}">
                  <a16:creationId xmlns:a16="http://schemas.microsoft.com/office/drawing/2014/main" id="{8288F304-7DF7-42FB-BD6F-D575128A1DDE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104835D9-7DE9-4DDD-A6C2-1C526822700A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</p:grp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Terça-feira, 2 de fevereiro, 20XX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7" name="Espaço Reservado para o Número do Slide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3C43C1C-00B3-40E0-B073-B8C56206D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303845" y="5427212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7319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rtlCol="0" anchor="t" anchorCtr="0">
            <a:no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Terça-feira, 2 de fevereiro, 20XX</a:t>
            </a:r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t-BR" smtClean="0"/>
              <a:t>‹nº›</a:t>
            </a:fld>
            <a:endParaRPr lang="pt-BR"/>
          </a:p>
        </p:txBody>
      </p:sp>
      <p:sp>
        <p:nvSpPr>
          <p:cNvPr id="19" name="Forma Livre: Forma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/>
          </a:p>
        </p:txBody>
      </p:sp>
      <p:grpSp>
        <p:nvGrpSpPr>
          <p:cNvPr id="34" name="Grupo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orma Livre: Forma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t-BR" dirty="0"/>
            </a:p>
          </p:txBody>
        </p:sp>
        <p:sp>
          <p:nvSpPr>
            <p:cNvPr id="36" name="Forma Livre: Forma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3412362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/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orma Livre: Forma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 rtlCol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 rtlCol="0">
            <a:noAutofit/>
          </a:bodyPr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 rtlCol="0">
            <a:noAutofit/>
          </a:bodyPr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Terça-feira, 2 de fevereiro, 20XX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7" name="Espaço Reservado para o Número do Slide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7165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Terça-feira, 2 de fevereiro, 20XX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8332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orma Livre: Forma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rtlCol="0" anchor="t">
            <a:no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 rtlCol="0"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 rtlCol="0"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Terça-feira, 2 de fevereiro, 20XX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7" name="Espaço Reservado para o Número do Slide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356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C0923D16-1EC5-4C17-ABA8-B13A1256B3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549275"/>
            <a:ext cx="3565524" cy="1997855"/>
          </a:xfrm>
        </p:spPr>
        <p:txBody>
          <a:bodyPr wrap="square" rtlCol="0" anchor="b" anchorCtr="0">
            <a:noAutofit/>
          </a:bodyPr>
          <a:lstStyle>
            <a:lvl1pPr>
              <a:defRPr/>
            </a:lvl1pPr>
          </a:lstStyle>
          <a:p>
            <a:pPr rtl="0"/>
            <a:r>
              <a:rPr lang="pt-BR"/>
              <a:t>Clique para adicionar um título</a:t>
            </a: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50294D8B-CF64-4C26-8C78-57A375E7D3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0863" y="2677306"/>
            <a:ext cx="3565525" cy="3415519"/>
          </a:xfrm>
        </p:spPr>
        <p:txBody>
          <a:bodyPr rtlCol="0" anchor="t" anchorCtr="0">
            <a:noAutofit/>
          </a:bodyPr>
          <a:lstStyle>
            <a:lvl1pPr>
              <a:buNone/>
              <a:defRPr/>
            </a:lvl1pPr>
          </a:lstStyle>
          <a:p>
            <a:pPr rtl="0">
              <a:lnSpc>
                <a:spcPct val="120000"/>
              </a:lnSpc>
            </a:pPr>
            <a:r>
              <a:rPr lang="pt-BR" sz="1600"/>
              <a:t>Clique para adicionar o texto</a:t>
            </a:r>
          </a:p>
        </p:txBody>
      </p:sp>
      <p:sp>
        <p:nvSpPr>
          <p:cNvPr id="17" name="Espaço Reservado para Imagem 16">
            <a:extLst>
              <a:ext uri="{FF2B5EF4-FFF2-40B4-BE49-F238E27FC236}">
                <a16:creationId xmlns:a16="http://schemas.microsoft.com/office/drawing/2014/main" id="{67BCF456-426F-435B-8DF0-A32A44F5A8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08928" y="1596771"/>
            <a:ext cx="3448558" cy="3448558"/>
          </a:xfrm>
          <a:custGeom>
            <a:avLst/>
            <a:gdLst>
              <a:gd name="connsiteX0" fmla="*/ 1724279 w 3448558"/>
              <a:gd name="connsiteY0" fmla="*/ 0 h 3448558"/>
              <a:gd name="connsiteX1" fmla="*/ 3448558 w 3448558"/>
              <a:gd name="connsiteY1" fmla="*/ 1724279 h 3448558"/>
              <a:gd name="connsiteX2" fmla="*/ 1724279 w 3448558"/>
              <a:gd name="connsiteY2" fmla="*/ 3448558 h 3448558"/>
              <a:gd name="connsiteX3" fmla="*/ 0 w 3448558"/>
              <a:gd name="connsiteY3" fmla="*/ 1724279 h 3448558"/>
              <a:gd name="connsiteX4" fmla="*/ 1724279 w 3448558"/>
              <a:gd name="connsiteY4" fmla="*/ 0 h 344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8558" h="3448558">
                <a:moveTo>
                  <a:pt x="1724279" y="0"/>
                </a:moveTo>
                <a:cubicBezTo>
                  <a:pt x="2676572" y="0"/>
                  <a:pt x="3448558" y="771986"/>
                  <a:pt x="3448558" y="1724279"/>
                </a:cubicBezTo>
                <a:cubicBezTo>
                  <a:pt x="3448558" y="2676572"/>
                  <a:pt x="2676572" y="3448558"/>
                  <a:pt x="1724279" y="3448558"/>
                </a:cubicBezTo>
                <a:cubicBezTo>
                  <a:pt x="771986" y="3448558"/>
                  <a:pt x="0" y="2676572"/>
                  <a:pt x="0" y="1724279"/>
                </a:cubicBezTo>
                <a:cubicBezTo>
                  <a:pt x="0" y="771986"/>
                  <a:pt x="771986" y="0"/>
                  <a:pt x="1724279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22" name="Espaço Reservado para Imagem 21">
            <a:extLst>
              <a:ext uri="{FF2B5EF4-FFF2-40B4-BE49-F238E27FC236}">
                <a16:creationId xmlns:a16="http://schemas.microsoft.com/office/drawing/2014/main" id="{4813A609-7079-46D5-9C1D-52004ABDAC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918575" y="596392"/>
            <a:ext cx="2263776" cy="2263776"/>
          </a:xfrm>
          <a:custGeom>
            <a:avLst/>
            <a:gdLst>
              <a:gd name="connsiteX0" fmla="*/ 1131888 w 2263776"/>
              <a:gd name="connsiteY0" fmla="*/ 0 h 2263776"/>
              <a:gd name="connsiteX1" fmla="*/ 2263776 w 2263776"/>
              <a:gd name="connsiteY1" fmla="*/ 1131888 h 2263776"/>
              <a:gd name="connsiteX2" fmla="*/ 1131888 w 2263776"/>
              <a:gd name="connsiteY2" fmla="*/ 2263776 h 2263776"/>
              <a:gd name="connsiteX3" fmla="*/ 0 w 2263776"/>
              <a:gd name="connsiteY3" fmla="*/ 1131888 h 2263776"/>
              <a:gd name="connsiteX4" fmla="*/ 1131888 w 2263776"/>
              <a:gd name="connsiteY4" fmla="*/ 0 h 226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3776" h="2263776">
                <a:moveTo>
                  <a:pt x="1131888" y="0"/>
                </a:moveTo>
                <a:cubicBezTo>
                  <a:pt x="1757012" y="0"/>
                  <a:pt x="2263776" y="506764"/>
                  <a:pt x="2263776" y="1131888"/>
                </a:cubicBezTo>
                <a:cubicBezTo>
                  <a:pt x="2263776" y="1757012"/>
                  <a:pt x="1757012" y="2263776"/>
                  <a:pt x="1131888" y="2263776"/>
                </a:cubicBezTo>
                <a:cubicBezTo>
                  <a:pt x="506764" y="2263776"/>
                  <a:pt x="0" y="1757012"/>
                  <a:pt x="0" y="1131888"/>
                </a:cubicBezTo>
                <a:cubicBezTo>
                  <a:pt x="0" y="506764"/>
                  <a:pt x="506764" y="0"/>
                  <a:pt x="113188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25" name="Espaço Reservado para Imagem 24">
            <a:extLst>
              <a:ext uri="{FF2B5EF4-FFF2-40B4-BE49-F238E27FC236}">
                <a16:creationId xmlns:a16="http://schemas.microsoft.com/office/drawing/2014/main" id="{A14F21DF-D5E0-4C6C-BA2C-D69D65DBB18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91612" y="3324733"/>
            <a:ext cx="2936876" cy="2936876"/>
          </a:xfrm>
          <a:custGeom>
            <a:avLst/>
            <a:gdLst>
              <a:gd name="connsiteX0" fmla="*/ 1468438 w 2936876"/>
              <a:gd name="connsiteY0" fmla="*/ 0 h 2936876"/>
              <a:gd name="connsiteX1" fmla="*/ 2936876 w 2936876"/>
              <a:gd name="connsiteY1" fmla="*/ 1468438 h 2936876"/>
              <a:gd name="connsiteX2" fmla="*/ 1468438 w 2936876"/>
              <a:gd name="connsiteY2" fmla="*/ 2936876 h 2936876"/>
              <a:gd name="connsiteX3" fmla="*/ 0 w 2936876"/>
              <a:gd name="connsiteY3" fmla="*/ 1468438 h 2936876"/>
              <a:gd name="connsiteX4" fmla="*/ 1468438 w 2936876"/>
              <a:gd name="connsiteY4" fmla="*/ 0 h 293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6876" h="2936876">
                <a:moveTo>
                  <a:pt x="1468438" y="0"/>
                </a:moveTo>
                <a:cubicBezTo>
                  <a:pt x="2279434" y="0"/>
                  <a:pt x="2936876" y="657442"/>
                  <a:pt x="2936876" y="1468438"/>
                </a:cubicBezTo>
                <a:cubicBezTo>
                  <a:pt x="2936876" y="2279434"/>
                  <a:pt x="2279434" y="2936876"/>
                  <a:pt x="1468438" y="2936876"/>
                </a:cubicBezTo>
                <a:cubicBezTo>
                  <a:pt x="657442" y="2936876"/>
                  <a:pt x="0" y="2279434"/>
                  <a:pt x="0" y="1468438"/>
                </a:cubicBezTo>
                <a:cubicBezTo>
                  <a:pt x="0" y="657442"/>
                  <a:pt x="657442" y="0"/>
                  <a:pt x="146843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Terça-feira, 2 de fevereiro, 20XX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2FF63B4-C261-4597-9EE0-811D250B9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6548755" y="850167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F92CF088-7F97-4A11-8A81-0EF641F69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602297" y="5691007"/>
            <a:ext cx="667802" cy="631474"/>
            <a:chOff x="3409557" y="4940429"/>
            <a:chExt cx="667802" cy="631474"/>
          </a:xfrm>
        </p:grpSpPr>
        <p:sp>
          <p:nvSpPr>
            <p:cNvPr id="11" name="Forma Livre: Forma 10">
              <a:extLst>
                <a:ext uri="{FF2B5EF4-FFF2-40B4-BE49-F238E27FC236}">
                  <a16:creationId xmlns:a16="http://schemas.microsoft.com/office/drawing/2014/main" id="{165B23B7-CE74-4974-ABD8-BFA31D583416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3537358" y="4940429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F99BB1F-6C9D-4972-9EF4-98ACD7BE71E5}"/>
                </a:ext>
              </a:extLst>
            </p:cNvPr>
            <p:cNvSpPr/>
            <p:nvPr/>
          </p:nvSpPr>
          <p:spPr>
            <a:xfrm rot="13500000">
              <a:off x="3544558" y="4858365"/>
              <a:ext cx="270000" cy="540001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428412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trodu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A458B3A1-C77D-4AFC-B2C8-79520B53C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7200"/>
            <a:ext cx="4500562" cy="1562959"/>
          </a:xfrm>
        </p:spPr>
        <p:txBody>
          <a:bodyPr wrap="square" rtlCol="0" anchor="t" anchorCtr="0">
            <a:noAutofit/>
          </a:bodyPr>
          <a:lstStyle/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12" name="Espaço Reservado para Imagem 11">
            <a:extLst>
              <a:ext uri="{FF2B5EF4-FFF2-40B4-BE49-F238E27FC236}">
                <a16:creationId xmlns:a16="http://schemas.microsoft.com/office/drawing/2014/main" id="{F551DA26-B267-4F28-B4D0-65B3EF6E111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18" name="Espaço Reservado para Imagem 11">
            <a:extLst>
              <a:ext uri="{FF2B5EF4-FFF2-40B4-BE49-F238E27FC236}">
                <a16:creationId xmlns:a16="http://schemas.microsoft.com/office/drawing/2014/main" id="{95544A62-DA23-4840-99DE-09AFC8F4DC4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54096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19" name="Espaço Reservado para Imagem 11">
            <a:extLst>
              <a:ext uri="{FF2B5EF4-FFF2-40B4-BE49-F238E27FC236}">
                <a16:creationId xmlns:a16="http://schemas.microsoft.com/office/drawing/2014/main" id="{0C91AF30-C5BB-4601-BDEB-E60C93A1693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83808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20" name="Espaço Reservado para Imagem 11">
            <a:extLst>
              <a:ext uri="{FF2B5EF4-FFF2-40B4-BE49-F238E27FC236}">
                <a16:creationId xmlns:a16="http://schemas.microsoft.com/office/drawing/2014/main" id="{5B625AA5-EA5B-4115-A461-DA2C7087D8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37904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Terça-feira, 2 de fevereiro, 20XX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6">
            <a:extLst>
              <a:ext uri="{FF2B5EF4-FFF2-40B4-BE49-F238E27FC236}">
                <a16:creationId xmlns:a16="http://schemas.microsoft.com/office/drawing/2014/main" id="{1B1AE41C-3196-4E6F-A3A8-313A92677FF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 rtlCol="0">
            <a:noAutofit/>
          </a:bodyPr>
          <a:lstStyle>
            <a:lvl1pPr marL="228600" indent="-228600">
              <a:lnSpc>
                <a:spcPct val="100000"/>
              </a:lnSpc>
              <a:buFont typeface="Arial" panose="020B0604020202020204" pitchFamily="34" charset="0"/>
              <a:buChar char="•"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val="257026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Quebra de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Imagem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accent5"/>
          </a:solidFill>
        </p:spPr>
        <p:txBody>
          <a:bodyPr rtlCol="0"/>
          <a:lstStyle/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/>
              <a:t>Terça-feira, 2 de fevereiro, 20XX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BA1B0FB-D917-4C8C-928F-313BD683BF39}" type="slidenum">
              <a:rPr lang="pt-BR" smtClean="0"/>
              <a:t>‹nº›</a:t>
            </a:fld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80517979-166D-4AAA-ABBC-0C3E5C2EC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4E111559-B769-4E2A-A891-97B3C4AA6BAC}"/>
              </a:ext>
            </a:extLst>
          </p:cNvPr>
          <p:cNvSpPr/>
          <p:nvPr userDrawn="1"/>
        </p:nvSpPr>
        <p:spPr>
          <a:xfrm rot="10800000">
            <a:off x="0" y="-3"/>
            <a:ext cx="9000000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rtlCol="0" anchor="b" anchorCtr="0">
            <a:noAutofit/>
          </a:bodyPr>
          <a:lstStyle>
            <a:lvl1pPr>
              <a:defRPr sz="6400"/>
            </a:lvl1pPr>
          </a:lstStyle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16" name="Subtítulo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16724"/>
            <a:ext cx="5437187" cy="2265216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</a:lstStyle>
          <a:p>
            <a:pPr rtl="0"/>
            <a:r>
              <a:rPr lang="pt-BR">
                <a:solidFill>
                  <a:schemeClr val="tx1">
                    <a:alpha val="60000"/>
                  </a:schemeClr>
                </a:solidFill>
              </a:rPr>
              <a:t>Clique para editar o estilo do subtítulo Mestre</a:t>
            </a:r>
            <a:endParaRPr lang="pt-BR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429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Quebra de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Imagem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 rtlCol="0"/>
          <a:lstStyle/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16" name="Subtítulo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557281"/>
            <a:ext cx="6640285" cy="3300719"/>
          </a:xfrm>
          <a:gradFill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60000"/>
                </a:schemeClr>
              </a:gs>
            </a:gsLst>
            <a:lin ang="10800000" scaled="1"/>
          </a:gradFill>
        </p:spPr>
        <p:txBody>
          <a:bodyPr rtlCol="0">
            <a:noAutofit/>
          </a:bodyPr>
          <a:lstStyle>
            <a:lvl1pPr marL="548640" indent="0">
              <a:lnSpc>
                <a:spcPct val="200000"/>
              </a:lnSpc>
              <a:buNone/>
              <a:defRPr/>
            </a:lvl1pPr>
          </a:lstStyle>
          <a:p>
            <a:pPr rtl="0"/>
            <a:r>
              <a:rPr lang="pt-BR">
                <a:solidFill>
                  <a:schemeClr val="tx1">
                    <a:alpha val="60000"/>
                  </a:schemeClr>
                </a:solidFill>
              </a:rPr>
              <a:t>Clique para editar o estilo do subtítulo Mestre</a:t>
            </a:r>
            <a:endParaRPr lang="pt-BR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6640285" cy="3535509"/>
          </a:xfrm>
          <a:gradFill flip="none" rotWithShape="1"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70000"/>
                </a:schemeClr>
              </a:gs>
            </a:gsLst>
            <a:lin ang="10800000" scaled="1"/>
            <a:tileRect/>
          </a:gradFill>
        </p:spPr>
        <p:txBody>
          <a:bodyPr rtlCol="0" anchor="b" anchorCtr="0">
            <a:noAutofit/>
          </a:bodyPr>
          <a:lstStyle>
            <a:lvl1pPr marL="548640">
              <a:spcAft>
                <a:spcPts val="1200"/>
              </a:spcAft>
              <a:defRPr sz="6400"/>
            </a:lvl1pPr>
          </a:lstStyle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93045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Linha do tempo da Tabela do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orma livre: Forma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  <p:sp>
          <p:nvSpPr>
            <p:cNvPr id="16" name="Forma Livre: Forma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t-BR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pt-BR" dirty="0"/>
            </a:lvl1pPr>
          </a:lstStyle>
          <a:p>
            <a:pPr lvl="0" rtl="0">
              <a:lnSpc>
                <a:spcPct val="100000"/>
              </a:lnSpc>
            </a:pPr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 rtlCol="0">
            <a:noAutofit/>
          </a:bodyPr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Terça-feira, 2 de fevereiro, 20XX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60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7062BF5C-3876-4161-B4FF-14CA94D32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6160" cy="3384550"/>
          </a:xfrm>
        </p:spPr>
        <p:txBody>
          <a:bodyPr wrap="square" rtlCol="0" anchor="b" anchorCtr="0">
            <a:noAutofit/>
          </a:bodyPr>
          <a:lstStyle>
            <a:lvl1pPr>
              <a:defRPr sz="4000"/>
            </a:lvl1pPr>
          </a:lstStyle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B17C5C60-EC4D-410B-9997-0B7328960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22156" y="4143453"/>
            <a:ext cx="734257" cy="760506"/>
            <a:chOff x="5243759" y="1363788"/>
            <a:chExt cx="734257" cy="760506"/>
          </a:xfrm>
        </p:grpSpPr>
        <p:sp>
          <p:nvSpPr>
            <p:cNvPr id="9" name="Forma Livre 5">
              <a:extLst>
                <a:ext uri="{FF2B5EF4-FFF2-40B4-BE49-F238E27FC236}">
                  <a16:creationId xmlns:a16="http://schemas.microsoft.com/office/drawing/2014/main" id="{0573155C-3428-4F4F-AE66-A519D777EAAE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  <p:sp>
          <p:nvSpPr>
            <p:cNvPr id="10" name="Forma Livre 6">
              <a:extLst>
                <a:ext uri="{FF2B5EF4-FFF2-40B4-BE49-F238E27FC236}">
                  <a16:creationId xmlns:a16="http://schemas.microsoft.com/office/drawing/2014/main" id="{1853496C-159E-4D47-94B5-0835FB6511B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  <p:sp>
          <p:nvSpPr>
            <p:cNvPr id="11" name="Forma Livre 8">
              <a:extLst>
                <a:ext uri="{FF2B5EF4-FFF2-40B4-BE49-F238E27FC236}">
                  <a16:creationId xmlns:a16="http://schemas.microsoft.com/office/drawing/2014/main" id="{CE93E330-715B-44E8-84D9-CE166D428DAB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</p:grpSp>
      <p:sp>
        <p:nvSpPr>
          <p:cNvPr id="12" name="Oval 11">
            <a:extLst>
              <a:ext uri="{FF2B5EF4-FFF2-40B4-BE49-F238E27FC236}">
                <a16:creationId xmlns:a16="http://schemas.microsoft.com/office/drawing/2014/main" id="{80A2FA6F-99B7-4984-A80C-570644889F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668780" y="50590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/>
          </a:p>
        </p:txBody>
      </p:sp>
      <p:sp>
        <p:nvSpPr>
          <p:cNvPr id="17" name="Espaço Reservado para Conteúdo 16">
            <a:extLst>
              <a:ext uri="{FF2B5EF4-FFF2-40B4-BE49-F238E27FC236}">
                <a16:creationId xmlns:a16="http://schemas.microsoft.com/office/drawing/2014/main" id="{439C8C03-81B3-4DE8-B96A-78258E4467C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3565524" cy="2351087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15" name="Espaço Reservado para Imagem 14">
            <a:extLst>
              <a:ext uri="{FF2B5EF4-FFF2-40B4-BE49-F238E27FC236}">
                <a16:creationId xmlns:a16="http://schemas.microsoft.com/office/drawing/2014/main" id="{C1FBB56D-C8B1-4ED9-A5DB-72BA636DAD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35809" y="656633"/>
            <a:ext cx="5132388" cy="5132388"/>
          </a:xfrm>
          <a:custGeom>
            <a:avLst/>
            <a:gdLst>
              <a:gd name="connsiteX0" fmla="*/ 2566194 w 5132388"/>
              <a:gd name="connsiteY0" fmla="*/ 0 h 5132388"/>
              <a:gd name="connsiteX1" fmla="*/ 5132388 w 5132388"/>
              <a:gd name="connsiteY1" fmla="*/ 2566194 h 5132388"/>
              <a:gd name="connsiteX2" fmla="*/ 2566194 w 5132388"/>
              <a:gd name="connsiteY2" fmla="*/ 5132388 h 5132388"/>
              <a:gd name="connsiteX3" fmla="*/ 0 w 5132388"/>
              <a:gd name="connsiteY3" fmla="*/ 2566194 h 5132388"/>
              <a:gd name="connsiteX4" fmla="*/ 2566194 w 5132388"/>
              <a:gd name="connsiteY4" fmla="*/ 0 h 513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Terça-feira, 2 de fevereiro, 20XX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308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Equi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>
            <a:extLst>
              <a:ext uri="{FF2B5EF4-FFF2-40B4-BE49-F238E27FC236}">
                <a16:creationId xmlns:a16="http://schemas.microsoft.com/office/drawing/2014/main" id="{E38C6F9E-A74F-4F54-9409-B6B93DF8CE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40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pt-BR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F0F71C5-78A4-4793-9BD4-3DF0EE3E3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0288775" y="7626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/>
          </a:p>
        </p:txBody>
      </p:sp>
      <p:sp>
        <p:nvSpPr>
          <p:cNvPr id="40" name="Título 5">
            <a:extLst>
              <a:ext uri="{FF2B5EF4-FFF2-40B4-BE49-F238E27FC236}">
                <a16:creationId xmlns:a16="http://schemas.microsoft.com/office/drawing/2014/main" id="{36F60F77-4CC9-4F86-B70A-85012C6588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640" y="548640"/>
            <a:ext cx="8281987" cy="1253041"/>
          </a:xfrm>
        </p:spPr>
        <p:txBody>
          <a:bodyPr rtlCol="0">
            <a:noAutofit/>
          </a:bodyPr>
          <a:lstStyle/>
          <a:p>
            <a:pPr rtl="0"/>
            <a:r>
              <a:rPr lang="pt-BR"/>
              <a:t>Equipe</a:t>
            </a:r>
          </a:p>
        </p:txBody>
      </p:sp>
      <p:grpSp>
        <p:nvGrpSpPr>
          <p:cNvPr id="51" name="Grupo 50">
            <a:extLst>
              <a:ext uri="{FF2B5EF4-FFF2-40B4-BE49-F238E27FC236}">
                <a16:creationId xmlns:a16="http://schemas.microsoft.com/office/drawing/2014/main" id="{E6093F87-C1F6-4FAB-B891-6F7D7FC20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800565" y="4518946"/>
            <a:ext cx="1980001" cy="1363916"/>
            <a:chOff x="4879602" y="3781429"/>
            <a:chExt cx="1980001" cy="1363916"/>
          </a:xfrm>
        </p:grpSpPr>
        <p:sp>
          <p:nvSpPr>
            <p:cNvPr id="52" name="Forma livre: Forma 51">
              <a:extLst>
                <a:ext uri="{FF2B5EF4-FFF2-40B4-BE49-F238E27FC236}">
                  <a16:creationId xmlns:a16="http://schemas.microsoft.com/office/drawing/2014/main" id="{E1A4FD5C-1E5B-46D1-BA9D-99928D19AF04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t-BR"/>
            </a:p>
          </p:txBody>
        </p:sp>
        <p:sp>
          <p:nvSpPr>
            <p:cNvPr id="53" name="Forma Livre: Forma 52">
              <a:extLst>
                <a:ext uri="{FF2B5EF4-FFF2-40B4-BE49-F238E27FC236}">
                  <a16:creationId xmlns:a16="http://schemas.microsoft.com/office/drawing/2014/main" id="{B7DF0ED5-A971-408F-A055-C7E5D7A623C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AA81F353-4C5B-4A37-9846-2C1E2D0FC25F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42B74EA3-11CE-4D3F-99AD-162563447653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</p:grpSp>
      <p:sp>
        <p:nvSpPr>
          <p:cNvPr id="56" name="Espaço Reservado para Imagem 55">
            <a:extLst>
              <a:ext uri="{FF2B5EF4-FFF2-40B4-BE49-F238E27FC236}">
                <a16:creationId xmlns:a16="http://schemas.microsoft.com/office/drawing/2014/main" id="{8F41896B-6DDA-4F82-9F74-3EBF93A3CD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78992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57" name="Espaço Reservado para Imagem 55">
            <a:extLst>
              <a:ext uri="{FF2B5EF4-FFF2-40B4-BE49-F238E27FC236}">
                <a16:creationId xmlns:a16="http://schemas.microsoft.com/office/drawing/2014/main" id="{EF85499B-C29A-4C8B-922C-7CE4771E352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38384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58" name="Espaço Reservado para Imagem 55">
            <a:extLst>
              <a:ext uri="{FF2B5EF4-FFF2-40B4-BE49-F238E27FC236}">
                <a16:creationId xmlns:a16="http://schemas.microsoft.com/office/drawing/2014/main" id="{F82A1DB8-0AE7-4E17-B07B-FCF45B85EE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61976" y="1993392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59" name="Espaço Reservado para Imagem 55">
            <a:extLst>
              <a:ext uri="{FF2B5EF4-FFF2-40B4-BE49-F238E27FC236}">
                <a16:creationId xmlns:a16="http://schemas.microsoft.com/office/drawing/2014/main" id="{A83EEB6C-83B7-471D-B5A4-4071534048D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85568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63" name="Espaço Reservado para Texto 62">
            <a:extLst>
              <a:ext uri="{FF2B5EF4-FFF2-40B4-BE49-F238E27FC236}">
                <a16:creationId xmlns:a16="http://schemas.microsoft.com/office/drawing/2014/main" id="{17A96A8C-F792-485A-9BB9-4DEDCA0CE6B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79500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pt-BR"/>
              <a:t>Nome</a:t>
            </a:r>
          </a:p>
        </p:txBody>
      </p:sp>
      <p:sp>
        <p:nvSpPr>
          <p:cNvPr id="61" name="Espaço Reservado para Texto 60">
            <a:extLst>
              <a:ext uri="{FF2B5EF4-FFF2-40B4-BE49-F238E27FC236}">
                <a16:creationId xmlns:a16="http://schemas.microsoft.com/office/drawing/2014/main" id="{6C65AE07-519E-4E3B-8521-621C834391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78733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pt-BR"/>
              <a:t>Título</a:t>
            </a:r>
          </a:p>
        </p:txBody>
      </p:sp>
      <p:sp>
        <p:nvSpPr>
          <p:cNvPr id="65" name="Espaço Reservado para Texto 62">
            <a:extLst>
              <a:ext uri="{FF2B5EF4-FFF2-40B4-BE49-F238E27FC236}">
                <a16:creationId xmlns:a16="http://schemas.microsoft.com/office/drawing/2014/main" id="{FB878318-C287-428B-8105-429BC4B03F5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39151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pt-BR"/>
              <a:t>Nome</a:t>
            </a:r>
          </a:p>
        </p:txBody>
      </p:sp>
      <p:sp>
        <p:nvSpPr>
          <p:cNvPr id="64" name="Espaço Reservado para Texto 60">
            <a:extLst>
              <a:ext uri="{FF2B5EF4-FFF2-40B4-BE49-F238E27FC236}">
                <a16:creationId xmlns:a16="http://schemas.microsoft.com/office/drawing/2014/main" id="{1465E516-2CEF-4F9E-9375-7D41DCFCBB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838384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pt-BR"/>
              <a:t>Título</a:t>
            </a:r>
          </a:p>
        </p:txBody>
      </p:sp>
      <p:sp>
        <p:nvSpPr>
          <p:cNvPr id="67" name="Espaço Reservado para Texto 62">
            <a:extLst>
              <a:ext uri="{FF2B5EF4-FFF2-40B4-BE49-F238E27FC236}">
                <a16:creationId xmlns:a16="http://schemas.microsoft.com/office/drawing/2014/main" id="{FE012CE3-36AA-4016-A88E-27BCFFEFD69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62743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pt-BR"/>
              <a:t>Nome</a:t>
            </a:r>
          </a:p>
        </p:txBody>
      </p:sp>
      <p:sp>
        <p:nvSpPr>
          <p:cNvPr id="66" name="Espaço Reservado para Texto 60">
            <a:extLst>
              <a:ext uri="{FF2B5EF4-FFF2-40B4-BE49-F238E27FC236}">
                <a16:creationId xmlns:a16="http://schemas.microsoft.com/office/drawing/2014/main" id="{8D5671AF-0137-4226-8A84-2784817E519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61976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pt-BR"/>
              <a:t>Título</a:t>
            </a:r>
          </a:p>
        </p:txBody>
      </p:sp>
      <p:sp>
        <p:nvSpPr>
          <p:cNvPr id="69" name="Espaço Reservado para Texto 62">
            <a:extLst>
              <a:ext uri="{FF2B5EF4-FFF2-40B4-BE49-F238E27FC236}">
                <a16:creationId xmlns:a16="http://schemas.microsoft.com/office/drawing/2014/main" id="{DA1587F0-23BF-4FB8-B06C-2B0AA928E93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33112" y="3787288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pt-BR"/>
              <a:t>Nome</a:t>
            </a:r>
          </a:p>
        </p:txBody>
      </p:sp>
      <p:sp>
        <p:nvSpPr>
          <p:cNvPr id="68" name="Espaço Reservado para Texto 60">
            <a:extLst>
              <a:ext uri="{FF2B5EF4-FFF2-40B4-BE49-F238E27FC236}">
                <a16:creationId xmlns:a16="http://schemas.microsoft.com/office/drawing/2014/main" id="{565C0B22-B5E7-44BB-A17C-7FB5BB5D82B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32345" y="4238812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pt-BR"/>
              <a:t>Título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Terça-feira, 2 de fevereiro, 20XX</a:t>
            </a:r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5776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Conteúdo da coluna 2 (slide de comparaçã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pt-BR" sz="4800" dirty="0"/>
            </a:lvl1pPr>
          </a:lstStyle>
          <a:p>
            <a:pPr lvl="0" rtl="0">
              <a:lnSpc>
                <a:spcPct val="100000"/>
              </a:lnSpc>
            </a:pPr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5437186" cy="535354"/>
          </a:xfrm>
        </p:spPr>
        <p:txBody>
          <a:bodyPr rtlCol="0" anchor="b">
            <a:no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427370"/>
            <a:ext cx="5429114" cy="3515555"/>
          </a:xfrm>
        </p:spPr>
        <p:txBody>
          <a:bodyPr rtlCol="0"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731375"/>
            <a:ext cx="5436392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pt-BR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427370"/>
            <a:ext cx="5436391" cy="3515555"/>
          </a:xfrm>
        </p:spPr>
        <p:txBody>
          <a:bodyPr rtlCol="0"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Terça-feira, 2 de fevereiro, 20XX</a:t>
            </a:r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9" name="Espaço Reservado para o Número do Slide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039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 rtl="0">
              <a:lnSpc>
                <a:spcPct val="100000"/>
              </a:lnSpc>
            </a:pPr>
            <a:r>
              <a:rPr lang="pt-BR"/>
              <a:t>Clique para editar o estilo de título Mestre</a:t>
            </a:r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r>
              <a:rPr lang="pt-BR"/>
              <a:t>Terça-feira, 2 de fevereiro, 20XX</a:t>
            </a:r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r>
              <a:rPr lang="pt-BR"/>
              <a:t>Amostra de Texto de Rodapé</a:t>
            </a:r>
            <a:endParaRPr lang="pt-BR" dirty="0"/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fld id="{DBA1B0FB-D917-4C8C-928F-313BD683BF39}" type="slidenum">
              <a:rPr lang="pt-BR" smtClean="0"/>
              <a:pPr rt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1255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33" r:id="rId3"/>
    <p:sldLayoutId id="2147483687" r:id="rId4"/>
    <p:sldLayoutId id="2147483734" r:id="rId5"/>
    <p:sldLayoutId id="2147483686" r:id="rId6"/>
    <p:sldLayoutId id="2147483696" r:id="rId7"/>
    <p:sldLayoutId id="2147483707" r:id="rId8"/>
    <p:sldLayoutId id="2147483689" r:id="rId9"/>
    <p:sldLayoutId id="2147483697" r:id="rId10"/>
    <p:sldLayoutId id="2147483731" r:id="rId11"/>
    <p:sldLayoutId id="2147483693" r:id="rId12"/>
    <p:sldLayoutId id="2147483685" r:id="rId13"/>
    <p:sldLayoutId id="2147483688" r:id="rId14"/>
    <p:sldLayoutId id="2147483691" r:id="rId15"/>
    <p:sldLayoutId id="2147483692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pt-BR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2" pos="3840">
          <p15:clr>
            <a:srgbClr val="F26B43"/>
          </p15:clr>
        </p15:guide>
        <p15:guide id="33" orient="horz" pos="2160">
          <p15:clr>
            <a:srgbClr val="F26B43"/>
          </p15:clr>
        </p15:guide>
        <p15:guide id="34" pos="347">
          <p15:clr>
            <a:srgbClr val="F26B43"/>
          </p15:clr>
        </p15:guide>
        <p15:guide id="35" pos="7333">
          <p15:clr>
            <a:srgbClr val="F26B43"/>
          </p15:clr>
        </p15:guide>
        <p15:guide id="36" orient="horz" pos="346">
          <p15:clr>
            <a:srgbClr val="F26B43"/>
          </p15:clr>
        </p15:guide>
        <p15:guide id="37" orient="horz" pos="3974">
          <p15:clr>
            <a:srgbClr val="F26B43"/>
          </p15:clr>
        </p15:guide>
        <p15:guide id="38" pos="824">
          <p15:clr>
            <a:srgbClr val="A4A3A4"/>
          </p15:clr>
        </p15:guide>
        <p15:guide id="39" pos="937">
          <p15:clr>
            <a:srgbClr val="A4A3A4"/>
          </p15:clr>
        </p15:guide>
        <p15:guide id="40" pos="1413">
          <p15:clr>
            <a:srgbClr val="A4A3A4"/>
          </p15:clr>
        </p15:guide>
        <p15:guide id="41" pos="1527">
          <p15:clr>
            <a:srgbClr val="A4A3A4"/>
          </p15:clr>
        </p15:guide>
        <p15:guide id="42" pos="2003">
          <p15:clr>
            <a:srgbClr val="A4A3A4"/>
          </p15:clr>
        </p15:guide>
        <p15:guide id="43" pos="2116">
          <p15:clr>
            <a:srgbClr val="A4A3A4"/>
          </p15:clr>
        </p15:guide>
        <p15:guide id="44" pos="2593">
          <p15:clr>
            <a:srgbClr val="A4A3A4"/>
          </p15:clr>
        </p15:guide>
        <p15:guide id="45" pos="2706">
          <p15:clr>
            <a:srgbClr val="A4A3A4"/>
          </p15:clr>
        </p15:guide>
        <p15:guide id="46" pos="3182">
          <p15:clr>
            <a:srgbClr val="A4A3A4"/>
          </p15:clr>
        </p15:guide>
        <p15:guide id="47" pos="3318">
          <p15:clr>
            <a:srgbClr val="A4A3A4"/>
          </p15:clr>
        </p15:guide>
        <p15:guide id="48" pos="3772">
          <p15:clr>
            <a:srgbClr val="A4A3A4"/>
          </p15:clr>
        </p15:guide>
        <p15:guide id="49" pos="3908">
          <p15:clr>
            <a:srgbClr val="A4A3A4"/>
          </p15:clr>
        </p15:guide>
        <p15:guide id="50" pos="4362">
          <p15:clr>
            <a:srgbClr val="A4A3A4"/>
          </p15:clr>
        </p15:guide>
        <p15:guide id="51" pos="4498">
          <p15:clr>
            <a:srgbClr val="A4A3A4"/>
          </p15:clr>
        </p15:guide>
        <p15:guide id="52" pos="4951">
          <p15:clr>
            <a:srgbClr val="A4A3A4"/>
          </p15:clr>
        </p15:guide>
        <p15:guide id="53" pos="5087">
          <p15:clr>
            <a:srgbClr val="A4A3A4"/>
          </p15:clr>
        </p15:guide>
        <p15:guide id="54" pos="5541">
          <p15:clr>
            <a:srgbClr val="A4A3A4"/>
          </p15:clr>
        </p15:guide>
        <p15:guide id="55" pos="5677">
          <p15:clr>
            <a:srgbClr val="A4A3A4"/>
          </p15:clr>
        </p15:guide>
        <p15:guide id="56" pos="6153">
          <p15:clr>
            <a:srgbClr val="A4A3A4"/>
          </p15:clr>
        </p15:guide>
        <p15:guide id="57" pos="6267">
          <p15:clr>
            <a:srgbClr val="A4A3A4"/>
          </p15:clr>
        </p15:guide>
        <p15:guide id="58" pos="6743">
          <p15:clr>
            <a:srgbClr val="A4A3A4"/>
          </p15:clr>
        </p15:guide>
        <p15:guide id="59" pos="6856">
          <p15:clr>
            <a:srgbClr val="A4A3A4"/>
          </p15:clr>
        </p15:guide>
        <p15:guide id="60" orient="horz" pos="3838">
          <p15:clr>
            <a:srgbClr val="A4A3A4"/>
          </p15:clr>
        </p15:guide>
        <p15:guide id="61" orient="horz" pos="2092">
          <p15:clr>
            <a:srgbClr val="A4A3A4"/>
          </p15:clr>
        </p15:guide>
        <p15:guide id="62" orient="horz" pos="2228">
          <p15:clr>
            <a:srgbClr val="A4A3A4"/>
          </p15:clr>
        </p15:guide>
        <p15:guide id="63" orient="horz" pos="845">
          <p15:clr>
            <a:srgbClr val="A4A3A4"/>
          </p15:clr>
        </p15:guide>
        <p15:guide id="64" orient="horz" pos="958">
          <p15:clr>
            <a:srgbClr val="A4A3A4"/>
          </p15:clr>
        </p15:guide>
        <p15:guide id="65" orient="horz" pos="1480">
          <p15:clr>
            <a:srgbClr val="A4A3A4"/>
          </p15:clr>
        </p15:guide>
        <p15:guide id="66" orient="horz" pos="1593">
          <p15:clr>
            <a:srgbClr val="A4A3A4"/>
          </p15:clr>
        </p15:guide>
        <p15:guide id="67" orient="horz" pos="2727">
          <p15:clr>
            <a:srgbClr val="A4A3A4"/>
          </p15:clr>
        </p15:guide>
        <p15:guide id="68" orient="horz" pos="2840">
          <p15:clr>
            <a:srgbClr val="A4A3A4"/>
          </p15:clr>
        </p15:guide>
        <p15:guide id="69" orient="horz" pos="3339">
          <p15:clr>
            <a:srgbClr val="A4A3A4"/>
          </p15:clr>
        </p15:guide>
        <p15:guide id="70" orient="horz" pos="347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6E938C-9D94-4B05-979A-D39FFC45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99413" y="1051551"/>
            <a:ext cx="3856255" cy="2384898"/>
          </a:xfrm>
        </p:spPr>
        <p:txBody>
          <a:bodyPr rtlCol="0" anchor="b" anchorCtr="0">
            <a:normAutofit/>
          </a:bodyPr>
          <a:lstStyle/>
          <a:p>
            <a:pPr rtl="0"/>
            <a:r>
              <a:rPr lang="pt-BR" dirty="0"/>
              <a:t>CARRETA AGRICOLA </a:t>
            </a:r>
          </a:p>
        </p:txBody>
      </p:sp>
      <p:pic>
        <p:nvPicPr>
          <p:cNvPr id="14" name="Espaço Reservado para Imagem 13" descr="Plano de fundo digital de pontos de dados">
            <a:extLst>
              <a:ext uri="{FF2B5EF4-FFF2-40B4-BE49-F238E27FC236}">
                <a16:creationId xmlns:a16="http://schemas.microsoft.com/office/drawing/2014/main" id="{9A8AD548-922D-4E1D-B19C-5F6E808B816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7452360" cy="6858000"/>
          </a:xfr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9A11267-FC52-4990-8D98-010AFABA55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871594" y="4660081"/>
            <a:ext cx="3565524" cy="669004"/>
          </a:xfrm>
        </p:spPr>
        <p:txBody>
          <a:bodyPr rtlCol="0">
            <a:normAutofit/>
          </a:bodyPr>
          <a:lstStyle/>
          <a:p>
            <a:pPr rtl="0"/>
            <a:r>
              <a:rPr lang="pt-BR" dirty="0"/>
              <a:t>Apresentação: Eduardo Nogueira</a:t>
            </a:r>
          </a:p>
        </p:txBody>
      </p:sp>
    </p:spTree>
    <p:extLst>
      <p:ext uri="{BB962C8B-B14F-4D97-AF65-F5344CB8AC3E}">
        <p14:creationId xmlns:p14="http://schemas.microsoft.com/office/powerpoint/2010/main" val="752814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>
            <a:extLst>
              <a:ext uri="{FF2B5EF4-FFF2-40B4-BE49-F238E27FC236}">
                <a16:creationId xmlns:a16="http://schemas.microsoft.com/office/drawing/2014/main" id="{23418ADF-358F-4647-A511-FCFFEDA834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39418" y="0"/>
            <a:ext cx="3565524" cy="1557337"/>
          </a:xfrm>
        </p:spPr>
        <p:txBody>
          <a:bodyPr wrap="square" rtlCol="0" anchor="t">
            <a:normAutofit/>
          </a:bodyPr>
          <a:lstStyle/>
          <a:p>
            <a:pPr rtl="0"/>
            <a:r>
              <a:rPr lang="pt-BR" dirty="0"/>
              <a:t>Carreta Graneleira</a:t>
            </a:r>
          </a:p>
        </p:txBody>
      </p:sp>
      <p:pic>
        <p:nvPicPr>
          <p:cNvPr id="33" name="Espaço Reservado para Imagem 32">
            <a:extLst>
              <a:ext uri="{FF2B5EF4-FFF2-40B4-BE49-F238E27FC236}">
                <a16:creationId xmlns:a16="http://schemas.microsoft.com/office/drawing/2014/main" id="{8434DA3E-5F36-4A77-8BB0-F02B2A7B4E9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16346" r="16346"/>
          <a:stretch/>
        </p:blipFill>
        <p:spPr>
          <a:noFill/>
        </p:spPr>
      </p:pic>
      <p:sp>
        <p:nvSpPr>
          <p:cNvPr id="34" name="Espaço Reservado para Texto 33">
            <a:extLst>
              <a:ext uri="{FF2B5EF4-FFF2-40B4-BE49-F238E27FC236}">
                <a16:creationId xmlns:a16="http://schemas.microsoft.com/office/drawing/2014/main" id="{E1C8A3A3-D99B-438C-A67A-853E0F24230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452360" y="1557337"/>
            <a:ext cx="4739640" cy="5300663"/>
          </a:xfrm>
        </p:spPr>
        <p:txBody>
          <a:bodyPr/>
          <a:lstStyle/>
          <a:p>
            <a:r>
              <a:rPr lang="pt-BR" sz="2800" dirty="0"/>
              <a:t>As carretas GRANELEIRAS são as carretas agrícolas mais utilizadas, elas servem para transportar grãos e insumos agrícolas; estas carretas são feitas de uma caçamba de metal e é coberta por uma lona grossa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9ED907F8-C614-4D59-A03F-BF9CD5E3570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499725" y="6507163"/>
            <a:ext cx="1692275" cy="153987"/>
          </a:xfrm>
        </p:spPr>
        <p:txBody>
          <a:bodyPr wrap="square" rtlCol="0" anchor="ctr">
            <a:normAutofit/>
          </a:bodyPr>
          <a:lstStyle/>
          <a:p>
            <a:pPr rtl="0">
              <a:spcAft>
                <a:spcPts val="600"/>
              </a:spcAft>
            </a:pPr>
            <a:fld id="{DBA1B0FB-D917-4C8C-928F-313BD683BF39}" type="slidenum">
              <a:rPr lang="pt-BR" smtClean="0"/>
              <a:pPr rtl="0">
                <a:spcAft>
                  <a:spcPts val="600"/>
                </a:spcAft>
              </a:pPr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8886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ubtítulo 22">
            <a:extLst>
              <a:ext uri="{FF2B5EF4-FFF2-40B4-BE49-F238E27FC236}">
                <a16:creationId xmlns:a16="http://schemas.microsoft.com/office/drawing/2014/main" id="{8E5E4638-9BCB-4C2E-914F-CC868E2020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680" y="432621"/>
            <a:ext cx="4228818" cy="943896"/>
          </a:xfrm>
        </p:spPr>
        <p:txBody>
          <a:bodyPr rtlCol="0"/>
          <a:lstStyle/>
          <a:p>
            <a:pPr marL="0" rtl="0"/>
            <a:r>
              <a:rPr lang="pt-BR" dirty="0"/>
              <a:t>Referências de sites: A Granja                                             Referências de imagem: Pinterest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36E60F23-FB58-4EF8-82FD-E86CED25F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pt-BR" smtClean="0"/>
              <a:pPr rtl="0"/>
              <a:t>3</a:t>
            </a:fld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D7BFF8B3-C750-452C-B722-7F9ED6A3C4A7}"/>
              </a:ext>
            </a:extLst>
          </p:cNvPr>
          <p:cNvSpPr txBox="1"/>
          <p:nvPr/>
        </p:nvSpPr>
        <p:spPr>
          <a:xfrm>
            <a:off x="4788310" y="2536723"/>
            <a:ext cx="4296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3247798845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Walbaum Display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4514352.tgt.Office_50300831_TF33713516_Win32_OJ112196127" id="{5B02CB13-25F9-43E9-A3EC-2B08C0871AF2}" vid="{20DE5CB8-F2DD-40E1-8F79-272B0808BA13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4751AB-E840-446F-8D49-E697067EC8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811A92-D464-4AC4-A396-BA73B10CEEAC}">
  <ds:schemaRefs>
    <ds:schemaRef ds:uri="http://schemas.microsoft.com/office/2006/metadata/properties"/>
    <ds:schemaRef ds:uri="http://www.w3.org/2000/xmlns/"/>
    <ds:schemaRef ds:uri="http://schemas.microsoft.com/sharepoint/v3"/>
    <ds:schemaRef ds:uri="http://www.w3.org/2001/XMLSchema-instance"/>
    <ds:schemaRef ds:uri="71af3243-3dd4-4a8d-8c0d-dd76da1f02a5"/>
    <ds:schemaRef ds:uri="http://schemas.microsoft.com/office/infopath/2007/PartnerControls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DE4876F9-7AE1-498D-B8FE-1E3AD703D2AF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sharepoint/v3"/>
    <ds:schemaRef ds:uri="71af3243-3dd4-4a8d-8c0d-dd76da1f02a5"/>
    <ds:schemaRef ds:uri="16c05727-aa75-4e4a-9b5f-8a80a1165891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{1304F982-D2CA-4D5B-85CD-EC73A61151AF}tf33713516_win32</Template>
  <TotalTime>72</TotalTime>
  <Words>62</Words>
  <Application>Microsoft Office PowerPoint</Application>
  <PresentationFormat>Widescreen</PresentationFormat>
  <Paragraphs>12</Paragraphs>
  <Slides>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3DFloatVTI</vt:lpstr>
      <vt:lpstr>CARRETA AGRICOLA </vt:lpstr>
      <vt:lpstr>Carreta Graneleira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CARRETA AGRICOLA </dc:title>
  <dc:creator>Gilsimar Marcelo Nogueira</dc:creator>
  <cp:lastModifiedBy>Eduardo Lucio Nogueira</cp:lastModifiedBy>
  <cp:revision>2</cp:revision>
  <dcterms:created xsi:type="dcterms:W3CDTF">2022-03-30T21:40:47Z</dcterms:created>
  <dcterms:modified xsi:type="dcterms:W3CDTF">2022-03-31T10:59:34Z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