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01E7E1-85C7-4DC1-AAE6-FC44CD6D9706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FD6CA2-F2AC-487F-BB6C-CCDE42CF3B7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gro20.com.br/carrinho-de-ma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20" y="4929198"/>
            <a:ext cx="6400800" cy="1643074"/>
          </a:xfrm>
        </p:spPr>
        <p:txBody>
          <a:bodyPr>
            <a:normAutofit/>
          </a:bodyPr>
          <a:lstStyle/>
          <a:p>
            <a:pPr algn="l"/>
            <a:r>
              <a:rPr lang="pt-BR" sz="2400" dirty="0" smtClean="0">
                <a:solidFill>
                  <a:schemeClr val="tx1"/>
                </a:solidFill>
              </a:rPr>
              <a:t>Elaine Martins De Siqueira</a:t>
            </a:r>
          </a:p>
          <a:p>
            <a:pPr algn="l"/>
            <a:r>
              <a:rPr lang="pt-BR" sz="2400" dirty="0" smtClean="0">
                <a:solidFill>
                  <a:schemeClr val="tx1"/>
                </a:solidFill>
              </a:rPr>
              <a:t>1º </a:t>
            </a:r>
            <a:r>
              <a:rPr lang="pt-BR" sz="2400" dirty="0" err="1" smtClean="0">
                <a:solidFill>
                  <a:schemeClr val="tx1"/>
                </a:solidFill>
              </a:rPr>
              <a:t>Bio</a:t>
            </a:r>
            <a:endParaRPr lang="pt-BR" sz="2400" dirty="0" smtClean="0">
              <a:solidFill>
                <a:schemeClr val="tx1"/>
              </a:solidFill>
            </a:endParaRPr>
          </a:p>
          <a:p>
            <a:pPr algn="l"/>
            <a:r>
              <a:rPr lang="pt-BR" sz="2400" dirty="0" smtClean="0">
                <a:solidFill>
                  <a:schemeClr val="tx1"/>
                </a:solidFill>
              </a:rPr>
              <a:t>26/03/2022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714643"/>
          </a:xfrm>
        </p:spPr>
        <p:txBody>
          <a:bodyPr/>
          <a:lstStyle/>
          <a:p>
            <a:r>
              <a:rPr lang="pt-BR" dirty="0" smtClean="0"/>
              <a:t>CARRINHO DE MÃO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85728"/>
            <a:ext cx="3428992" cy="65562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TÓPICOS</a:t>
            </a:r>
            <a:endParaRPr lang="pt-BR" sz="320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214282" y="928670"/>
            <a:ext cx="3286148" cy="5191129"/>
          </a:xfrm>
        </p:spPr>
        <p:txBody>
          <a:bodyPr>
            <a:normAutofit/>
          </a:bodyPr>
          <a:lstStyle/>
          <a:p>
            <a:r>
              <a:rPr lang="pt-BR" sz="2000" b="1" dirty="0" smtClean="0"/>
              <a:t>.</a:t>
            </a:r>
            <a:r>
              <a:rPr lang="pt-BR" sz="2000" dirty="0" smtClean="0"/>
              <a:t>Criado pelos chineses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r>
              <a:rPr lang="pt-BR" sz="2000" b="1" dirty="0" smtClean="0"/>
              <a:t>.</a:t>
            </a:r>
            <a:r>
              <a:rPr lang="pt-BR" sz="2000" dirty="0" smtClean="0"/>
              <a:t>Foi inventado 200 a.C</a:t>
            </a:r>
          </a:p>
          <a:p>
            <a:endParaRPr lang="pt-BR" sz="2000" b="1" dirty="0"/>
          </a:p>
          <a:p>
            <a:endParaRPr lang="pt-BR" sz="2000" b="1" dirty="0" smtClean="0"/>
          </a:p>
          <a:p>
            <a:endParaRPr lang="pt-BR" sz="2000" b="1" dirty="0" smtClean="0"/>
          </a:p>
          <a:p>
            <a:r>
              <a:rPr lang="pt-BR" sz="2000" b="1" dirty="0" smtClean="0"/>
              <a:t>.</a:t>
            </a:r>
            <a:r>
              <a:rPr lang="pt-BR" sz="2000" dirty="0" smtClean="0"/>
              <a:t>Pode ser chamado também de carriola</a:t>
            </a:r>
            <a:endParaRPr lang="pt-BR" sz="2000" b="1" dirty="0" smtClean="0"/>
          </a:p>
        </p:txBody>
      </p:sp>
      <p:pic>
        <p:nvPicPr>
          <p:cNvPr id="5" name="Espaço Reservado para Conteúdo 4" descr="carrinho de mao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481215" y="1600200"/>
            <a:ext cx="469617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QUE SERVE?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440056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dirty="0" smtClean="0"/>
              <a:t>Carrinho de mão é o nome dado a uma espécie de transporte usado para carregar pesos, areia ou terra em alguns tipos de construções. Ele é movido pela energia humana, ou seja, é empurrado pelo homem para que o transporte seja realizado. Alguns agricultores também utilizam este meio de transporte para deslocar algumas cargas pesadas, principalmente em jardins e fazendas. Sua estrutura consiste em dois braços (apoios), uma roda e, próximo à roda, o centro de </a:t>
            </a:r>
            <a:r>
              <a:rPr lang="pt-BR" dirty="0" smtClean="0"/>
              <a:t>gravidade.</a:t>
            </a:r>
          </a:p>
          <a:p>
            <a:pPr algn="ctr">
              <a:buNone/>
            </a:pPr>
            <a:r>
              <a:rPr lang="pt-BR" dirty="0" smtClean="0"/>
              <a:t>Na </a:t>
            </a:r>
            <a:r>
              <a:rPr lang="pt-BR" dirty="0" smtClean="0"/>
              <a:t>região do Nordeste brasileiro ele é chamado de carro de mão. Já nos Estados de São Paulo e Rio Grande do Sul, é conhecido como </a:t>
            </a:r>
            <a:r>
              <a:rPr lang="pt-BR" dirty="0" err="1" smtClean="0"/>
              <a:t>cariola</a:t>
            </a:r>
            <a:r>
              <a:rPr lang="pt-BR" dirty="0" smtClean="0"/>
              <a:t> ou carriola</a:t>
            </a:r>
            <a:r>
              <a:rPr lang="pt-BR" dirty="0" smtClean="0"/>
              <a:t>.</a:t>
            </a:r>
          </a:p>
          <a:p>
            <a:r>
              <a:rPr lang="pt-BR" dirty="0" smtClean="0"/>
              <a:t>Fonte:</a:t>
            </a:r>
            <a:r>
              <a:rPr lang="pt-BR" u="sng" dirty="0" smtClean="0">
                <a:hlinkClick r:id="rId2"/>
              </a:rPr>
              <a:t/>
            </a:r>
            <a:br>
              <a:rPr lang="pt-BR" u="sng" dirty="0" smtClean="0">
                <a:hlinkClick r:id="rId2"/>
              </a:rPr>
            </a:br>
            <a:r>
              <a:rPr lang="pt-BR" u="sng" dirty="0" smtClean="0">
                <a:hlinkClick r:id="rId2"/>
              </a:rPr>
              <a:t>Carrinho de mão garante maior eficiência no transporte de ...</a:t>
            </a:r>
          </a:p>
          <a:p>
            <a:r>
              <a:rPr lang="pt-BR" u="sng" dirty="0" smtClean="0">
                <a:hlinkClick r:id="rId2"/>
              </a:rPr>
              <a:t>https://agro20.com.br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86</TotalTime>
  <Words>129</Words>
  <Application>Microsoft Office PowerPoint</Application>
  <PresentationFormat>Apresentação na tela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Patrimônio Líquido</vt:lpstr>
      <vt:lpstr>CARRINHO DE MÃO</vt:lpstr>
      <vt:lpstr>TÓPICOS</vt:lpstr>
      <vt:lpstr>PARA QUE SERVE?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CARRINHO DE MÃO</dc:title>
  <dc:creator>Cliente</dc:creator>
  <cp:lastModifiedBy>Cliente</cp:lastModifiedBy>
  <cp:revision>9</cp:revision>
  <dcterms:created xsi:type="dcterms:W3CDTF">2022-03-30T21:02:31Z</dcterms:created>
  <dcterms:modified xsi:type="dcterms:W3CDTF">2022-03-30T22:28:33Z</dcterms:modified>
</cp:coreProperties>
</file>