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96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25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93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42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79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09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702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79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86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86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50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E37BE-B134-4F21-B40F-38309A1A0E8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0ED59-9D86-41A5-B123-A6E0B62EF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708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B1C97F-E26C-47F2-88B4-1093BA534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r>
              <a:rPr lang="pt-BR" sz="9600" b="1" dirty="0"/>
              <a:t>CHIBANCA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4710F-556C-4C3B-A31D-C9A263D4A8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/>
              <a:t>Nome: </a:t>
            </a:r>
            <a:r>
              <a:rPr lang="pt-BR" dirty="0"/>
              <a:t>Emanuele Maria Ferreira Siqueira Prestes </a:t>
            </a:r>
          </a:p>
          <a:p>
            <a:pPr algn="just"/>
            <a:r>
              <a:rPr lang="pt-BR" dirty="0"/>
              <a:t>Estudos Avançados em Ciências Biológicas, Agrárias e da Saúde </a:t>
            </a:r>
          </a:p>
          <a:p>
            <a:pPr algn="just"/>
            <a:r>
              <a:rPr lang="pt-BR" b="1" dirty="0"/>
              <a:t>Professor :</a:t>
            </a:r>
            <a:r>
              <a:rPr lang="pt-BR" dirty="0"/>
              <a:t> Benedito J. Santos </a:t>
            </a:r>
          </a:p>
          <a:p>
            <a:pPr algn="just"/>
            <a:r>
              <a:rPr lang="pt-BR"/>
              <a:t>Data: 30/03/2022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667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22AE1F74-8ED2-45D9-B51F-16F8986FEE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221" y="247649"/>
            <a:ext cx="5981252" cy="6120877"/>
          </a:xfrm>
        </p:spPr>
      </p:pic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946FEE2-1913-4FC9-AFB2-8DC0F01ED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304" y="247650"/>
            <a:ext cx="5669279" cy="644885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/>
              <a:t>Conhecida como picareta chibanca, é uma ferramenta que possui duas pontas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/>
              <a:t>Primeiros registros por volta de 8000 </a:t>
            </a:r>
            <a:r>
              <a:rPr lang="pt-BR" sz="3600" dirty="0" err="1"/>
              <a:t>a.c</a:t>
            </a:r>
            <a:r>
              <a:rPr lang="pt-BR" sz="3600" dirty="0"/>
              <a:t>, na idade da pedra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/>
              <a:t>No começo era uma pedra ligada ao punho com tiras de couro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/>
              <a:t>Na agricultura ela ajuda na plantação, colheita e capinação do solo</a:t>
            </a:r>
          </a:p>
        </p:txBody>
      </p:sp>
    </p:spTree>
    <p:extLst>
      <p:ext uri="{BB962C8B-B14F-4D97-AF65-F5344CB8AC3E}">
        <p14:creationId xmlns:p14="http://schemas.microsoft.com/office/powerpoint/2010/main" val="326632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E5D2F-C0DD-4B83-9C8C-66BB39582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71" y="182881"/>
            <a:ext cx="10762129" cy="3732904"/>
          </a:xfrm>
        </p:spPr>
        <p:txBody>
          <a:bodyPr>
            <a:normAutofit/>
          </a:bodyPr>
          <a:lstStyle/>
          <a:p>
            <a:r>
              <a:rPr lang="pt-BR" dirty="0"/>
              <a:t>SITES DE PESQUISA:</a:t>
            </a:r>
            <a:br>
              <a:rPr lang="pt-BR" dirty="0"/>
            </a:br>
            <a:r>
              <a:rPr lang="pt-BR" dirty="0"/>
              <a:t>https://agro20.com.br/chibanca/</a:t>
            </a:r>
            <a:br>
              <a:rPr lang="pt-BR" dirty="0"/>
            </a:br>
            <a:r>
              <a:rPr lang="pt-BR" dirty="0"/>
              <a:t>https://www.copafer.com.br/picareta-chibanca-com-cabo-17-minasul-p1114984?region_id=000001</a:t>
            </a:r>
          </a:p>
        </p:txBody>
      </p:sp>
    </p:spTree>
    <p:extLst>
      <p:ext uri="{BB962C8B-B14F-4D97-AF65-F5344CB8AC3E}">
        <p14:creationId xmlns:p14="http://schemas.microsoft.com/office/powerpoint/2010/main" val="3455785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110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CHIBANCA</vt:lpstr>
      <vt:lpstr>Apresentação do PowerPoint</vt:lpstr>
      <vt:lpstr>SITES DE PESQUISA: https://agro20.com.br/chibanca/ https://www.copafer.com.br/picareta-chibanca-com-cabo-17-minasul-p1114984?region_id=000001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Manu Maria</dc:creator>
  <cp:lastModifiedBy>Manu Maria</cp:lastModifiedBy>
  <cp:revision>4</cp:revision>
  <dcterms:created xsi:type="dcterms:W3CDTF">2022-03-30T03:16:56Z</dcterms:created>
  <dcterms:modified xsi:type="dcterms:W3CDTF">2022-03-30T20:16:41Z</dcterms:modified>
</cp:coreProperties>
</file>