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1A11D-5455-4E4D-BB8F-1296035EC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695EAF-F9E9-3E4E-BC4B-3969E5B09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DC5DD6-E4C0-394A-9094-11B58160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FF98DC-F438-9C42-80CD-337393BC3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A20031-E749-054E-81AB-B64FBEBC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952D7-FA83-8F4A-8F7C-8E8B46ED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C8B6BA-6C1B-5A48-B351-4D4B80F37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2942F5-DC46-F24C-935A-5854D9AF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C95BB8-5D61-D34E-A446-7C00D4E9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683C84-541F-B84F-B7CB-A4357BD2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41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E3F98D-9679-AD41-887B-AA7F9C2B4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2840A31-591B-5D45-96B0-9909FD9BA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907635-1FD1-2A4B-A3E8-0C0E5ACD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5FF3A7-239F-8643-BD7F-AFA8DB25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3CB29C-9DD5-F745-9098-959C7B95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29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D2130-7F9F-2D4F-8D22-EF3DA26A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AD7BB5-796C-814A-AF57-8A5909283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41BC75-0043-B346-BB7F-C528FE63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C3ECF9-C320-B24B-83C4-14091D69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D4839E-6540-954F-A237-0771296C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37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FC634-F779-2245-81D9-7C1723C9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5AB69C-26B4-DB48-BD2D-E58A6BC4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AC9D4C-94A6-E042-8207-F75328FF6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0CF9B0-8F14-6146-BA09-C67BA00A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F5DBDE-35D2-1846-849B-E987EFDA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80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37176-BA72-664C-B6A1-347E47211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177A8C-AA38-1040-9BA1-AA46E9BA3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CAD6C3-6409-ED48-8827-6ED4786DC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A52F58-D98A-3641-8CAC-B18107ED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0994876-1F80-FB4A-9CD7-5CB42936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C3E320-458E-4045-B5FF-19E094B67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54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458DD-515E-7A48-951D-E52198867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5B5295-5E19-D14A-B98D-863EBB2B5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2E440F-57F3-6E4A-9674-D7F6EA327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20E7538-4837-E841-B517-4E6703E86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FFF2DED-3E2F-EF4F-9C37-C9D582AD0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662C50-C496-F141-8D2B-9A95B995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035BCE-7F5C-C342-A05E-EB7A4DCC7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F9FFBBF-C63C-1F49-9754-0A06C77A3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7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FBCFC-9C45-7341-9DEB-9D2AA056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592353F-E022-5F44-AD0F-EE1D5A842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18122AF-D71A-094E-B7D0-24A48FC3C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A7E2784-C493-F840-8BA8-2B32B06C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58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FE1A04C-EC01-0541-AE25-CD3C607B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0460682-1AE8-4B41-A100-06D738FC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61261ED-9353-7746-B14F-C1181CF2E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4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ABD6B-9D82-FC4A-B348-CE4ECDAE2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BE3C70-75C4-0D48-9D47-700ED1544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8BC1F6-1FA9-4343-9B7B-D5A04B65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706993-9D12-7441-AA00-20577F569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64839D-DE12-A94E-8036-F094E4845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639BB4-743B-1241-BB56-72284D00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48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64527-5765-EE40-BA35-32D12356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05B32AB-2AB6-B748-A633-5889DC808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98863D5-2526-D44A-8AB4-DC09EBFA4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467D8F-7826-8F40-933D-67AF0783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BDAB76-7255-DC4C-BA6A-27D78B7F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6694AB-A777-AB4E-8FD6-597C50CE6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D459643-88B0-3740-B9C6-C2DABDE6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6CDEC2-B5F6-7748-88B2-F9FA356E5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BB475E-3B84-884E-BF80-1F52195FD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1933F-85B2-8844-9190-6BC6BC6D080B}" type="datetimeFigureOut">
              <a:rPr lang="pt-BR" smtClean="0"/>
              <a:t>26/03/2022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FEE9A1-8EA3-5549-8767-69F5A0F22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15A36D-740D-5D4F-AD47-2DCAAEB96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9ED3E-DE61-3149-ACE0-08D33831AE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06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6C689-8664-3E4C-9D69-0F0845098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F38BF4-EB37-104B-9EBC-7731EF48C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03217930-3A26-9840-89FD-A16FE9B1B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917" y="-90715"/>
            <a:ext cx="12904756" cy="694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A8C5C-F5EA-C740-8F15-2DB46A76E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63E423E2-6E6F-6241-9AA6-701B84C5DB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997" y="0"/>
            <a:ext cx="12967854" cy="6858000"/>
          </a:xfrm>
        </p:spPr>
      </p:pic>
    </p:spTree>
    <p:extLst>
      <p:ext uri="{BB962C8B-B14F-4D97-AF65-F5344CB8AC3E}">
        <p14:creationId xmlns:p14="http://schemas.microsoft.com/office/powerpoint/2010/main" val="30429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F4016-2044-BF42-BF5F-3FB2C567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A7E99BE1-B217-6240-816C-D467D296F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60" y="0"/>
            <a:ext cx="11901280" cy="6858000"/>
          </a:xfrm>
        </p:spPr>
      </p:pic>
    </p:spTree>
    <p:extLst>
      <p:ext uri="{BB962C8B-B14F-4D97-AF65-F5344CB8AC3E}">
        <p14:creationId xmlns:p14="http://schemas.microsoft.com/office/powerpoint/2010/main" val="262548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36CCA-5D60-7944-9508-8DDA66C46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7D3CE754-98E0-3443-A763-85825ADD44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0" y="-8929"/>
            <a:ext cx="12827000" cy="6866929"/>
          </a:xfrm>
        </p:spPr>
      </p:pic>
    </p:spTree>
    <p:extLst>
      <p:ext uri="{BB962C8B-B14F-4D97-AF65-F5344CB8AC3E}">
        <p14:creationId xmlns:p14="http://schemas.microsoft.com/office/powerpoint/2010/main" val="13813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3506E-69CE-0347-8EAC-8E8B871CD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4">
            <a:extLst>
              <a:ext uri="{FF2B5EF4-FFF2-40B4-BE49-F238E27FC236}">
                <a16:creationId xmlns:a16="http://schemas.microsoft.com/office/drawing/2014/main" id="{82FCE39A-F21B-7244-8FF3-04041ABAF1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92" y="0"/>
            <a:ext cx="12796470" cy="6791972"/>
          </a:xfrm>
        </p:spPr>
      </p:pic>
    </p:spTree>
    <p:extLst>
      <p:ext uri="{BB962C8B-B14F-4D97-AF65-F5344CB8AC3E}">
        <p14:creationId xmlns:p14="http://schemas.microsoft.com/office/powerpoint/2010/main" val="4206417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 SOUZA</dc:creator>
  <cp:lastModifiedBy>THAIS SOUZA</cp:lastModifiedBy>
  <cp:revision>1</cp:revision>
  <dcterms:created xsi:type="dcterms:W3CDTF">2022-03-26T22:57:45Z</dcterms:created>
  <dcterms:modified xsi:type="dcterms:W3CDTF">2022-03-26T23:04:17Z</dcterms:modified>
</cp:coreProperties>
</file>