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6A9EED-ABBE-41E7-9AB2-C902374118AC}" v="15" dt="2022-03-29T20:15:37.620"/>
    <p1510:client id="{B83A8558-A680-479A-B7B0-749D88CF2D1D}" v="725" dt="2022-03-17T21:29:13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683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658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39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005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375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4613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42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533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828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7836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566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de-DE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de-DE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51C7C-CEA3-4CAA-BE4B-344879E7C377}" type="datetimeFigureOut">
              <a:rPr lang="de-DE" smtClean="0"/>
              <a:t>29.03.2022</a:t>
            </a:fld>
            <a:endParaRPr lang="de-DE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FE2FE-B55E-4328-8F5C-2CEB8781A47B}" type="slidenum">
              <a:rPr lang="de-DE" smtClean="0"/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7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5" descr="Mulher sentada em um carro&#10;&#10;Descrição gerada automaticamente">
            <a:extLst>
              <a:ext uri="{FF2B5EF4-FFF2-40B4-BE49-F238E27FC236}">
                <a16:creationId xmlns:a16="http://schemas.microsoft.com/office/drawing/2014/main" id="{59E24A26-2D70-4417-9EDA-CBDF8D650B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035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de-DE" sz="4000" dirty="0">
                <a:latin typeface="Century Gothic"/>
                <a:ea typeface="Calibri Light"/>
                <a:cs typeface="Calibri Light"/>
              </a:rPr>
              <a:t>ELON MUSK</a:t>
            </a:r>
            <a:br>
              <a:rPr lang="de-DE" sz="4000" dirty="0">
                <a:latin typeface="Century Gothic"/>
                <a:ea typeface="Calibri Light"/>
                <a:cs typeface="Calibri Light"/>
              </a:rPr>
            </a:br>
            <a:r>
              <a:rPr lang="de-DE" sz="4000" dirty="0">
                <a:latin typeface="Century Gothic"/>
                <a:ea typeface="Calibri Light"/>
                <a:cs typeface="Calibri Light"/>
              </a:rPr>
              <a:t>TESLA MOTORS</a:t>
            </a:r>
            <a:endParaRPr lang="de-DE" sz="4000" dirty="0">
              <a:latin typeface="Century Gothic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de-DE" sz="2000" dirty="0">
                <a:ea typeface="Calibri"/>
                <a:cs typeface="Calibri"/>
              </a:rPr>
              <a:t>ANA JULIA/1° EXATAS</a:t>
            </a:r>
          </a:p>
          <a:p>
            <a:r>
              <a:rPr lang="de-DE" sz="2000" dirty="0">
                <a:cs typeface="Calibri"/>
              </a:rPr>
              <a:t>2022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>
            <a:extLst>
              <a:ext uri="{FF2B5EF4-FFF2-40B4-BE49-F238E27FC236}">
                <a16:creationId xmlns:a16="http://schemas.microsoft.com/office/drawing/2014/main" id="{E0CD77F2-1280-4EE5-A16B-9BA898425CC8}"/>
              </a:ext>
            </a:extLst>
          </p:cNvPr>
          <p:cNvSpPr txBox="1"/>
          <p:nvPr/>
        </p:nvSpPr>
        <p:spPr>
          <a:xfrm>
            <a:off x="94891" y="6392173"/>
            <a:ext cx="494293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dirty="0" err="1">
                <a:solidFill>
                  <a:schemeClr val="bg1"/>
                </a:solidFill>
                <a:ea typeface="Calibri"/>
                <a:cs typeface="Calibri"/>
              </a:rPr>
              <a:t>Imagem:mundodasmarcas.blogspot.com</a:t>
            </a:r>
            <a:endParaRPr lang="pt-BR" err="1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673959C8-E709-4E74-AE90-5467888D8BEC}"/>
              </a:ext>
            </a:extLst>
          </p:cNvPr>
          <p:cNvSpPr txBox="1"/>
          <p:nvPr/>
        </p:nvSpPr>
        <p:spPr>
          <a:xfrm>
            <a:off x="11812438" y="639217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sz="2000" dirty="0">
                <a:solidFill>
                  <a:schemeClr val="bg1"/>
                </a:solidFill>
                <a:ea typeface="Calibri"/>
                <a:cs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10866551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12609869-9E80-471B-A487-A53288E0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E2FEF89-28F3-4954-AD7E-8D82C0AB6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03" y="-374998"/>
            <a:ext cx="5323715" cy="1642970"/>
          </a:xfrm>
        </p:spPr>
        <p:txBody>
          <a:bodyPr anchor="b">
            <a:normAutofit/>
          </a:bodyPr>
          <a:lstStyle/>
          <a:p>
            <a:r>
              <a:rPr lang="pt-BR" sz="2800" dirty="0">
                <a:solidFill>
                  <a:schemeClr val="accent1"/>
                </a:solidFill>
                <a:latin typeface="Century Gothic"/>
                <a:ea typeface="Calibri Light"/>
                <a:cs typeface="Calibri Light"/>
              </a:rPr>
              <a:t>APRESENTAÇÃO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20A0E79-8262-C5E2-281C-6EB05407C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414" y="1543252"/>
            <a:ext cx="7241753" cy="3319422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pt-BR" sz="2000" dirty="0">
                <a:latin typeface="Calibri"/>
                <a:ea typeface="+mn-lt"/>
                <a:cs typeface="+mn-lt"/>
              </a:rPr>
              <a:t>- </a:t>
            </a:r>
            <a:r>
              <a:rPr lang="pt-BR" sz="2000" dirty="0" err="1">
                <a:latin typeface="Calibri"/>
                <a:ea typeface="+mn-lt"/>
                <a:cs typeface="+mn-lt"/>
              </a:rPr>
              <a:t>Elon</a:t>
            </a:r>
            <a:r>
              <a:rPr lang="pt-BR" sz="2000" dirty="0">
                <a:latin typeface="Calibri"/>
                <a:ea typeface="+mn-lt"/>
                <a:cs typeface="+mn-lt"/>
              </a:rPr>
              <a:t> Reeve Musk, é um empreendedor e filantropo sul-africano-canadiano, naturalizado norte-americano. Ele é o fundador, CEO e CTO da </a:t>
            </a:r>
            <a:r>
              <a:rPr lang="pt-BR" sz="2000" dirty="0" err="1">
                <a:latin typeface="Calibri"/>
                <a:ea typeface="+mn-lt"/>
                <a:cs typeface="+mn-lt"/>
              </a:rPr>
              <a:t>SpaceX</a:t>
            </a:r>
            <a:r>
              <a:rPr lang="pt-BR" sz="2000" dirty="0">
                <a:latin typeface="Calibri"/>
                <a:ea typeface="+mn-lt"/>
                <a:cs typeface="+mn-lt"/>
              </a:rPr>
              <a:t>; CEO da Tesla Inc.; vice-presidente da </a:t>
            </a:r>
            <a:r>
              <a:rPr lang="pt-BR" sz="2000" dirty="0" err="1">
                <a:latin typeface="Calibri"/>
                <a:ea typeface="+mn-lt"/>
                <a:cs typeface="+mn-lt"/>
              </a:rPr>
              <a:t>OpenAI</a:t>
            </a:r>
            <a:r>
              <a:rPr lang="pt-BR" sz="2000" dirty="0">
                <a:latin typeface="Calibri"/>
                <a:ea typeface="+mn-lt"/>
                <a:cs typeface="+mn-lt"/>
              </a:rPr>
              <a:t>, fundador e CEO da </a:t>
            </a:r>
            <a:r>
              <a:rPr lang="pt-BR" sz="2000" dirty="0" err="1">
                <a:latin typeface="Calibri"/>
                <a:ea typeface="+mn-lt"/>
                <a:cs typeface="+mn-lt"/>
              </a:rPr>
              <a:t>Neuralink</a:t>
            </a:r>
            <a:r>
              <a:rPr lang="pt-BR" sz="2000" dirty="0">
                <a:latin typeface="Calibri"/>
                <a:ea typeface="+mn-lt"/>
                <a:cs typeface="+mn-lt"/>
              </a:rPr>
              <a:t> e </a:t>
            </a:r>
            <a:r>
              <a:rPr lang="pt-BR" sz="2000" dirty="0" err="1">
                <a:latin typeface="Calibri"/>
                <a:ea typeface="+mn-lt"/>
                <a:cs typeface="+mn-lt"/>
              </a:rPr>
              <a:t>co-fundador</a:t>
            </a:r>
            <a:r>
              <a:rPr lang="pt-BR" sz="2000" dirty="0">
                <a:latin typeface="Calibri"/>
                <a:ea typeface="+mn-lt"/>
                <a:cs typeface="+mn-lt"/>
              </a:rPr>
              <a:t> e presidente da </a:t>
            </a:r>
            <a:r>
              <a:rPr lang="pt-BR" sz="2000" dirty="0" err="1">
                <a:latin typeface="Calibri"/>
                <a:ea typeface="+mn-lt"/>
                <a:cs typeface="+mn-lt"/>
              </a:rPr>
              <a:t>SolarCity</a:t>
            </a:r>
            <a:r>
              <a:rPr lang="pt-BR" sz="2000" dirty="0">
                <a:latin typeface="Calibri"/>
                <a:ea typeface="+mn-lt"/>
                <a:cs typeface="+mn-lt"/>
              </a:rPr>
              <a:t>. Em 7 de janeiro de 2021, com um patrimônio pessoal estimado em cerca de 188,5 bilhões de dólares, tornou-se a pessoa mais rica do mundo, de acordo com a Bloomberg, ultrapassando o empresário Jeff Bezos. No ranking da Forbes, Musk ocupa em 2022 o segundo lugar. </a:t>
            </a:r>
          </a:p>
          <a:p>
            <a:pPr>
              <a:buNone/>
            </a:pPr>
            <a:r>
              <a:rPr lang="pt-BR" sz="2000" dirty="0" err="1">
                <a:latin typeface="Calibri"/>
                <a:ea typeface="+mn-lt"/>
                <a:cs typeface="+mn-lt"/>
              </a:rPr>
              <a:t>Elon</a:t>
            </a:r>
            <a:r>
              <a:rPr lang="pt-BR" sz="2000" dirty="0">
                <a:latin typeface="Calibri"/>
                <a:ea typeface="+mn-lt"/>
                <a:cs typeface="+mn-lt"/>
              </a:rPr>
              <a:t> Musk demonstrou publicamente preocupações com a extinção da humanidade, e também propôs soluções, das quais algumas são o objetivo principal de suas empresas e já estão sendo feitas na prática. Entre elas, a redução do aquecimento global, através do uso de energias renováveis, um projeto </a:t>
            </a:r>
            <a:r>
              <a:rPr lang="pt-BR" sz="2000" dirty="0" err="1">
                <a:latin typeface="Calibri"/>
                <a:ea typeface="+mn-lt"/>
                <a:cs typeface="+mn-lt"/>
              </a:rPr>
              <a:t>multiplanetário</a:t>
            </a:r>
            <a:r>
              <a:rPr lang="pt-BR" sz="2000" dirty="0">
                <a:latin typeface="Calibri"/>
                <a:ea typeface="+mn-lt"/>
                <a:cs typeface="+mn-lt"/>
              </a:rPr>
              <a:t>, mais especificamente a colonização de </a:t>
            </a:r>
            <a:r>
              <a:rPr lang="pt-BR" sz="2000" dirty="0" err="1">
                <a:latin typeface="Calibri"/>
                <a:ea typeface="+mn-lt"/>
                <a:cs typeface="+mn-lt"/>
              </a:rPr>
              <a:t>Marte,e</a:t>
            </a:r>
            <a:r>
              <a:rPr lang="pt-BR" sz="2000" dirty="0">
                <a:latin typeface="Calibri"/>
                <a:ea typeface="+mn-lt"/>
                <a:cs typeface="+mn-lt"/>
              </a:rPr>
              <a:t> o desenvolvimento seguro da inteligência artificial.</a:t>
            </a:r>
          </a:p>
          <a:p>
            <a:pPr>
              <a:buNone/>
            </a:pPr>
            <a:endParaRPr lang="pt-BR" sz="2400" dirty="0">
              <a:ea typeface="Calibri"/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004738A-9D34-43E8-97D2-CA0EED4F8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5"/>
            <a:ext cx="4092521" cy="6858000"/>
          </a:xfrm>
          <a:prstGeom prst="rect">
            <a:avLst/>
          </a:prstGeom>
          <a:gradFill>
            <a:gsLst>
              <a:gs pos="8000">
                <a:srgbClr val="000000">
                  <a:alpha val="94000"/>
                </a:srgbClr>
              </a:gs>
              <a:gs pos="100000">
                <a:schemeClr val="accent1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B8D07F-F13E-443E-BA68-2D26672D76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"/>
            <a:ext cx="4092521" cy="6400369"/>
          </a:xfrm>
          <a:prstGeom prst="rect">
            <a:avLst/>
          </a:prstGeom>
          <a:gradFill>
            <a:gsLst>
              <a:gs pos="31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lumMod val="50000"/>
                  <a:alpha val="26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13A4FA-24A5-41ED-A534-3807D1B2F3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22"/>
            <a:ext cx="4068667" cy="6400389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72000">
                <a:srgbClr val="000000">
                  <a:alpha val="21000"/>
                </a:srgb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3944F27-CA70-4E84-A51A-E6BF89558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3333" y="-10"/>
            <a:ext cx="3611467" cy="6857997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93000">
                <a:srgbClr val="000000">
                  <a:alpha val="29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m 4" descr="Homem de terno e gravata e posando para foto&#10;&#10;Descrição gerada automaticamente">
            <a:extLst>
              <a:ext uri="{FF2B5EF4-FFF2-40B4-BE49-F238E27FC236}">
                <a16:creationId xmlns:a16="http://schemas.microsoft.com/office/drawing/2014/main" id="{29BAB99C-CE77-4BB4-8290-0F6447288D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709"/>
          <a:stretch/>
        </p:blipFill>
        <p:spPr>
          <a:xfrm>
            <a:off x="7626000" y="966591"/>
            <a:ext cx="3444276" cy="5071731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E1D59B1B-2A26-4A4D-B7CE-6152AAA28728}"/>
              </a:ext>
            </a:extLst>
          </p:cNvPr>
          <p:cNvSpPr txBox="1"/>
          <p:nvPr/>
        </p:nvSpPr>
        <p:spPr>
          <a:xfrm>
            <a:off x="8793192" y="586021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chemeClr val="bg1"/>
                </a:solidFill>
              </a:rPr>
              <a:t>Imagem: pt.wikpedia.org</a:t>
            </a:r>
            <a:endParaRPr lang="pt-BR" dirty="0" err="1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539E33F-D91E-45DA-A516-DD2795528F28}"/>
              </a:ext>
            </a:extLst>
          </p:cNvPr>
          <p:cNvSpPr txBox="1"/>
          <p:nvPr/>
        </p:nvSpPr>
        <p:spPr>
          <a:xfrm>
            <a:off x="11726174" y="6334664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sz="2000" dirty="0">
                <a:solidFill>
                  <a:schemeClr val="bg1"/>
                </a:solidFill>
                <a:ea typeface="Calibri"/>
                <a:cs typeface="Calibri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4419134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Logotipo&#10;&#10;Descrição gerada automaticamente">
            <a:extLst>
              <a:ext uri="{FF2B5EF4-FFF2-40B4-BE49-F238E27FC236}">
                <a16:creationId xmlns:a16="http://schemas.microsoft.com/office/drawing/2014/main" id="{85147C81-CCAC-4C16-B588-B6DF32D6E4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-14357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3A28C92-07C9-43A2-B4BE-EB1734A4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446" y="20068"/>
            <a:ext cx="10515600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chemeClr val="tx1">
                    <a:lumMod val="85000"/>
                  </a:schemeClr>
                </a:solidFill>
                <a:latin typeface="Century Gothic"/>
                <a:ea typeface="Calibri Light"/>
                <a:cs typeface="Calibri Light"/>
              </a:rPr>
              <a:t>TESLA MOTORS</a:t>
            </a:r>
            <a:endParaRPr lang="pt-BR" sz="3200" b="1" dirty="0">
              <a:solidFill>
                <a:schemeClr val="tx1">
                  <a:lumMod val="85000"/>
                </a:schemeClr>
              </a:solidFill>
              <a:latin typeface="Century Gothic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D3A28C-0DD5-4A3C-A37C-C9F150855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049" y="1178643"/>
            <a:ext cx="1078877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A Tesla teve sua origem em 2003, em São </a:t>
            </a:r>
            <a:r>
              <a:rPr lang="pt-BR" sz="2000" dirty="0" err="1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Franscisco</a:t>
            </a: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, Califórnia, quando um grupo de engenheiros visionários, incluindo o renomado empresário </a:t>
            </a:r>
            <a:r>
              <a:rPr lang="pt-BR" sz="2000" dirty="0" err="1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Elon</a:t>
            </a: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 Musk, se reuniram para mostrarem ao mundo que era possível projetar e fabricar veículos totalmente elétricos.</a:t>
            </a:r>
            <a:endParaRPr lang="pt-BR" sz="2000" dirty="0">
              <a:solidFill>
                <a:schemeClr val="tx1">
                  <a:lumMod val="85000"/>
                </a:schemeClr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Apesar a atuação principal da empresa esteja direcionada na fabricação e distribuição de automóveis elétricos, com a Tesla Motors, a companhia também atua em projetos de sustentabilidade envolvendo armazenamento de energia e a confecção de painéis solares, bem como na comercialização de componentes elétricos como baterias industriais de lítio-íon.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Principais linhas de veículos da Tesla são: o </a:t>
            </a:r>
            <a:r>
              <a:rPr lang="pt-BR" sz="2000" dirty="0" err="1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Roadster</a:t>
            </a: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 (esportivo), Model S (sedan esportivo), Tesla Model X (SUV), Tesla Model 3 (modelo acessível da companhia). Em 2017, a empresa também apresentou o seu primeiro caminhão elétrico, chamado de Semi.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Os principais objetivos da Tesla são os de ampliar e melhorar os métodos de geração e armazenamento de energia existentes e oferecer cada vez mais produtos e veículos de alta performance que viabilizem a produção de energia limpa. </a:t>
            </a:r>
          </a:p>
          <a:p>
            <a:pPr marL="0" indent="0">
              <a:buNone/>
            </a:pPr>
            <a:r>
              <a:rPr lang="pt-BR" sz="2000" dirty="0">
                <a:solidFill>
                  <a:schemeClr val="tx1">
                    <a:lumMod val="85000"/>
                  </a:schemeClr>
                </a:solidFill>
                <a:ea typeface="+mn-lt"/>
                <a:cs typeface="+mn-lt"/>
              </a:rPr>
              <a:t>Em resumo, a Tesla é sinônimo de revolução, sustentabilidade, inovação e tecnologia! Além de apostarem em produtos surpreendentes, a marca acredita e investe muito na produção sustentável, como é o caso das baterias de longa duração, de dispositivos captadores de energia solar para abastecer carros, casas e até empresas.</a:t>
            </a:r>
          </a:p>
          <a:p>
            <a:endParaRPr lang="pt-BR" sz="1500">
              <a:solidFill>
                <a:srgbClr val="FFFFFF"/>
              </a:solidFill>
              <a:ea typeface="Calibri"/>
              <a:cs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02C818D-20FB-4348-8C39-DA867A88E7D9}"/>
              </a:ext>
            </a:extLst>
          </p:cNvPr>
          <p:cNvSpPr txBox="1"/>
          <p:nvPr/>
        </p:nvSpPr>
        <p:spPr>
          <a:xfrm>
            <a:off x="8160588" y="6377797"/>
            <a:ext cx="44828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chemeClr val="bg1">
                    <a:lumMod val="75000"/>
                    <a:lumOff val="25000"/>
                  </a:schemeClr>
                </a:solidFill>
                <a:ea typeface="Calibri"/>
                <a:cs typeface="Calibri"/>
              </a:rPr>
              <a:t>Imagem de fundo: observador.pt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819CD16-A565-496F-9CD3-ECB1F92E1D73}"/>
              </a:ext>
            </a:extLst>
          </p:cNvPr>
          <p:cNvSpPr txBox="1"/>
          <p:nvPr/>
        </p:nvSpPr>
        <p:spPr>
          <a:xfrm>
            <a:off x="11754928" y="636341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sz="2000" dirty="0">
                <a:ea typeface="Calibri"/>
                <a:cs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82885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9228552E-C8B1-4A80-8448-0787CE0FC7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m 4" descr="Logotipo&#10;&#10;Descrição gerada automaticamente">
            <a:extLst>
              <a:ext uri="{FF2B5EF4-FFF2-40B4-BE49-F238E27FC236}">
                <a16:creationId xmlns:a16="http://schemas.microsoft.com/office/drawing/2014/main" id="{85147C81-CCAC-4C16-B588-B6DF32D6E4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/>
          <a:stretch/>
        </p:blipFill>
        <p:spPr>
          <a:xfrm>
            <a:off x="-14357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3A28C92-07C9-43A2-B4BE-EB1734A41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3220" y="796445"/>
            <a:ext cx="10515600" cy="1325563"/>
          </a:xfrm>
        </p:spPr>
        <p:txBody>
          <a:bodyPr>
            <a:normAutofit/>
          </a:bodyPr>
          <a:lstStyle/>
          <a:p>
            <a:r>
              <a:rPr lang="pt-BR" sz="3600" b="1" dirty="0">
                <a:solidFill>
                  <a:schemeClr val="tx1">
                    <a:lumMod val="85000"/>
                  </a:schemeClr>
                </a:solidFill>
                <a:latin typeface="Century Gothic"/>
                <a:ea typeface="Calibri Light"/>
                <a:cs typeface="Calibri Light"/>
              </a:rPr>
              <a:t>REFERÊNCIAS:</a:t>
            </a:r>
            <a:br>
              <a:rPr lang="pt-BR" sz="2800" b="1" dirty="0">
                <a:solidFill>
                  <a:schemeClr val="tx1">
                    <a:lumMod val="85000"/>
                  </a:schemeClr>
                </a:solidFill>
                <a:latin typeface="Century Gothic"/>
                <a:ea typeface="Calibri Light"/>
                <a:cs typeface="Calibri Light"/>
              </a:rPr>
            </a:br>
            <a:endParaRPr lang="pt-BR" sz="2800" b="1" dirty="0">
              <a:solidFill>
                <a:schemeClr val="tx1">
                  <a:lumMod val="85000"/>
                </a:schemeClr>
              </a:solidFill>
              <a:latin typeface="Century Gothic"/>
              <a:ea typeface="Calibri Light"/>
              <a:cs typeface="Calibri Ligh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9D3A28C-0DD5-4A3C-A37C-C9F150855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049" y="1178643"/>
            <a:ext cx="1078877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pt-BR" sz="2000" dirty="0">
              <a:solidFill>
                <a:schemeClr val="tx1">
                  <a:lumMod val="85000"/>
                </a:schemeClr>
              </a:solidFill>
              <a:ea typeface="+mn-lt"/>
              <a:cs typeface="+mn-lt"/>
            </a:endParaRPr>
          </a:p>
          <a:p>
            <a:endParaRPr lang="pt-BR" sz="1500">
              <a:solidFill>
                <a:srgbClr val="FFFFFF"/>
              </a:solidFill>
              <a:ea typeface="Calibri"/>
              <a:cs typeface="Calibri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02C818D-20FB-4348-8C39-DA867A88E7D9}"/>
              </a:ext>
            </a:extLst>
          </p:cNvPr>
          <p:cNvSpPr txBox="1"/>
          <p:nvPr/>
        </p:nvSpPr>
        <p:spPr>
          <a:xfrm>
            <a:off x="8390626" y="6363419"/>
            <a:ext cx="448286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dirty="0">
                <a:solidFill>
                  <a:schemeClr val="bg1">
                    <a:lumMod val="75000"/>
                    <a:lumOff val="25000"/>
                  </a:schemeClr>
                </a:solidFill>
                <a:ea typeface="Calibri"/>
                <a:cs typeface="Calibri"/>
              </a:rPr>
              <a:t>Imagem de fundo: observador.pt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819CD16-A565-496F-9CD3-ECB1F92E1D73}"/>
              </a:ext>
            </a:extLst>
          </p:cNvPr>
          <p:cNvSpPr txBox="1"/>
          <p:nvPr/>
        </p:nvSpPr>
        <p:spPr>
          <a:xfrm>
            <a:off x="11754928" y="6363418"/>
            <a:ext cx="274320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pt-BR" sz="2000" dirty="0">
                <a:ea typeface="Calibri"/>
                <a:cs typeface="Calibri"/>
              </a:rPr>
              <a:t>4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297E9B4-711A-44E5-887A-AE6D559EBA81}"/>
              </a:ext>
            </a:extLst>
          </p:cNvPr>
          <p:cNvSpPr txBox="1"/>
          <p:nvPr/>
        </p:nvSpPr>
        <p:spPr>
          <a:xfrm>
            <a:off x="856891" y="2193986"/>
            <a:ext cx="6337539" cy="36625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200" dirty="0">
                <a:latin typeface="Century Gothic"/>
                <a:ea typeface="Calibri"/>
                <a:cs typeface="Calibri"/>
              </a:rPr>
              <a:t>-https//pt.wikpedia.org</a:t>
            </a:r>
          </a:p>
          <a:p>
            <a:endParaRPr lang="pt-BR" sz="3200" dirty="0">
              <a:latin typeface="Century Gothic"/>
              <a:ea typeface="Calibri"/>
              <a:cs typeface="Calibri"/>
            </a:endParaRPr>
          </a:p>
          <a:p>
            <a:r>
              <a:rPr lang="pt-BR" sz="3200" dirty="0">
                <a:latin typeface="Century Gothic"/>
                <a:ea typeface="Calibri"/>
                <a:cs typeface="Calibri"/>
              </a:rPr>
              <a:t>-https//andreveículos.com.br</a:t>
            </a:r>
          </a:p>
          <a:p>
            <a:endParaRPr lang="pt-BR" sz="3200" dirty="0">
              <a:latin typeface="Century Gothic"/>
              <a:ea typeface="Calibri"/>
              <a:cs typeface="Calibri"/>
            </a:endParaRPr>
          </a:p>
          <a:p>
            <a:r>
              <a:rPr lang="pt-BR" sz="3200" dirty="0">
                <a:latin typeface="Century Gothic"/>
                <a:ea typeface="Calibri"/>
                <a:cs typeface="Calibri"/>
              </a:rPr>
              <a:t>-https//canaltech.com.br</a:t>
            </a:r>
            <a:endParaRPr lang="pt-BR" sz="3200" dirty="0">
              <a:latin typeface="Century Gothic"/>
            </a:endParaRPr>
          </a:p>
          <a:p>
            <a:endParaRPr lang="pt-BR" dirty="0">
              <a:ea typeface="Calibri"/>
              <a:cs typeface="Calibri"/>
            </a:endParaRPr>
          </a:p>
          <a:p>
            <a:endParaRPr lang="pt-BR" dirty="0">
              <a:ea typeface="Calibri"/>
              <a:cs typeface="Calibri"/>
            </a:endParaRPr>
          </a:p>
          <a:p>
            <a:endParaRPr lang="pt-BR" dirty="0">
              <a:ea typeface="Calibri"/>
              <a:cs typeface="Calibri"/>
            </a:endParaRPr>
          </a:p>
          <a:p>
            <a:endParaRPr lang="pt-BR" dirty="0">
              <a:ea typeface="Calibri"/>
              <a:cs typeface="Calibri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DAE6BAC9-48EB-4714-8C18-8D26B4F5DD82}"/>
              </a:ext>
            </a:extLst>
          </p:cNvPr>
          <p:cNvSpPr/>
          <p:nvPr/>
        </p:nvSpPr>
        <p:spPr>
          <a:xfrm>
            <a:off x="7723516" y="2526101"/>
            <a:ext cx="3450564" cy="198407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8" descr="Logotipo&#10;&#10;Descrição gerada automaticamente">
            <a:extLst>
              <a:ext uri="{FF2B5EF4-FFF2-40B4-BE49-F238E27FC236}">
                <a16:creationId xmlns:a16="http://schemas.microsoft.com/office/drawing/2014/main" id="{1E6151AB-91FA-48EA-8165-719ABC8DF4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965" y="2269510"/>
            <a:ext cx="3462067" cy="194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5124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ELON MUSK TESLA MOTORS</vt:lpstr>
      <vt:lpstr>APRESENTAÇÃO</vt:lpstr>
      <vt:lpstr>TESLA MOTORS</vt:lpstr>
      <vt:lpstr>REFERÊNCIAS: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/>
  <cp:lastModifiedBy/>
  <cp:revision>284</cp:revision>
  <dcterms:created xsi:type="dcterms:W3CDTF">2022-03-17T20:37:43Z</dcterms:created>
  <dcterms:modified xsi:type="dcterms:W3CDTF">2022-03-29T20:16:09Z</dcterms:modified>
</cp:coreProperties>
</file>