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43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97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703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789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599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775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520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4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01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75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49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59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30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31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541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65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1EA18-7365-454C-9483-46D6AD9F831F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598CF8-D21F-45A3-A482-79603E4EDB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22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tcursospresenciais.com.br/blog/vantagens-do-pivo-central/" TargetMode="External"/><Relationship Id="rId2" Type="http://schemas.openxmlformats.org/officeDocument/2006/relationships/hyperlink" Target="https://blog.aegro.com.br/pivo-centr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323192"/>
            <a:ext cx="8915399" cy="2420470"/>
          </a:xfrm>
        </p:spPr>
        <p:txBody>
          <a:bodyPr>
            <a:normAutofit/>
          </a:bodyPr>
          <a:lstStyle/>
          <a:p>
            <a:r>
              <a:rPr lang="pt-BR" sz="7200" dirty="0" smtClean="0"/>
              <a:t>Pivô</a:t>
            </a:r>
            <a:endParaRPr lang="pt-BR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65270" y="4228739"/>
            <a:ext cx="8915399" cy="112628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Maria Cecília de Carvalho Jesus </a:t>
            </a:r>
          </a:p>
          <a:p>
            <a:r>
              <a:rPr lang="pt-BR" dirty="0" smtClean="0"/>
              <a:t>1ºBiologicas</a:t>
            </a:r>
          </a:p>
          <a:p>
            <a:r>
              <a:rPr lang="pt-BR" dirty="0" smtClean="0"/>
              <a:t>30/03/2022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018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3496" y="763793"/>
            <a:ext cx="4378363" cy="58091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chemeClr val="tx1"/>
                </a:solidFill>
              </a:rPr>
              <a:t>O que é</a:t>
            </a:r>
            <a:endParaRPr lang="pt-BR" sz="2800" b="1" dirty="0">
              <a:solidFill>
                <a:schemeClr val="tx1"/>
              </a:solidFill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084" y="1581374"/>
            <a:ext cx="5828852" cy="3636085"/>
          </a:xfrm>
        </p:spPr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63040" y="1344706"/>
            <a:ext cx="4190103" cy="5163670"/>
          </a:xfrm>
        </p:spPr>
        <p:txBody>
          <a:bodyPr>
            <a:normAutofit fontScale="85000" lnSpcReduction="10000"/>
          </a:bodyPr>
          <a:lstStyle/>
          <a:p>
            <a:r>
              <a:rPr lang="pt-BR" sz="2100" dirty="0"/>
              <a:t>O Pivô Central é uma técnica de irrigação que é fundamental para agricultura, especialmente quando se fala em grandes escalas de produção. Apesar de demandar um orçamento maior para sua implantação, o retorno sobre o </a:t>
            </a:r>
            <a:r>
              <a:rPr lang="pt-BR" sz="2100" dirty="0" smtClean="0"/>
              <a:t>investimento </a:t>
            </a:r>
            <a:r>
              <a:rPr lang="pt-BR" sz="2100" dirty="0"/>
              <a:t>é bastante atrativo</a:t>
            </a:r>
            <a:r>
              <a:rPr lang="pt-BR" sz="2100" dirty="0" smtClean="0"/>
              <a:t>.</a:t>
            </a:r>
          </a:p>
          <a:p>
            <a:endParaRPr lang="pt-BR" sz="2100" dirty="0"/>
          </a:p>
          <a:p>
            <a:r>
              <a:rPr lang="pt-BR" sz="3300" b="1" dirty="0" smtClean="0">
                <a:solidFill>
                  <a:schemeClr val="tx1"/>
                </a:solidFill>
              </a:rPr>
              <a:t>Como funciona</a:t>
            </a:r>
            <a:endParaRPr lang="pt-BR" sz="3300" b="1" dirty="0">
              <a:solidFill>
                <a:schemeClr val="tx1"/>
              </a:solidFill>
            </a:endParaRPr>
          </a:p>
          <a:p>
            <a:r>
              <a:rPr lang="pt-BR" sz="2100" dirty="0"/>
              <a:t>O  Pivô Central de irrigação é uma tecnologia na qual a irrigação é feita por meio de uma torre, com uma estrutura suspensa que gira de forma circular para a parte superior da plantação. A estrutura possui motor e rodas para que haja o deslocamento</a:t>
            </a:r>
            <a:r>
              <a:rPr lang="pt-BR" sz="210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22387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0" y="624110"/>
            <a:ext cx="9651953" cy="1280890"/>
          </a:xfrm>
        </p:spPr>
        <p:txBody>
          <a:bodyPr>
            <a:normAutofit/>
          </a:bodyPr>
          <a:lstStyle/>
          <a:p>
            <a:r>
              <a:rPr lang="pt-BR" dirty="0" smtClean="0"/>
              <a:t>Vantagens:    Tipos de PIVÔ: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86495" y="1264555"/>
            <a:ext cx="3370728" cy="5372913"/>
          </a:xfrm>
        </p:spPr>
        <p:txBody>
          <a:bodyPr>
            <a:noAutofit/>
          </a:bodyPr>
          <a:lstStyle/>
          <a:p>
            <a:r>
              <a:rPr lang="pt-BR" dirty="0"/>
              <a:t>simplicidade na operação;</a:t>
            </a:r>
          </a:p>
          <a:p>
            <a:r>
              <a:rPr lang="pt-BR" dirty="0"/>
              <a:t>eficiência no uso de água e energia;</a:t>
            </a:r>
          </a:p>
          <a:p>
            <a:r>
              <a:rPr lang="pt-BR" dirty="0"/>
              <a:t>baixo custo com mão de obra, depois de instalado;</a:t>
            </a:r>
          </a:p>
          <a:p>
            <a:r>
              <a:rPr lang="pt-BR" dirty="0"/>
              <a:t>irrigação para longas distâncias;</a:t>
            </a:r>
          </a:p>
          <a:p>
            <a:r>
              <a:rPr lang="pt-BR" dirty="0"/>
              <a:t>facilidade de adaptação em fazenda com solo regular e grandes extensões;</a:t>
            </a:r>
          </a:p>
          <a:p>
            <a:r>
              <a:rPr lang="pt-BR" dirty="0"/>
              <a:t>eficiência e facilidade na aplicação de fertilizantes na aplicação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7223" y="1226538"/>
            <a:ext cx="6800075" cy="253863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pt-BR" b="1" dirty="0"/>
              <a:t>Pivô central fixo</a:t>
            </a:r>
          </a:p>
          <a:p>
            <a:pPr marL="0" indent="0" fontAlgn="base">
              <a:buNone/>
            </a:pPr>
            <a:r>
              <a:rPr lang="pt-BR" dirty="0"/>
              <a:t>É o sistema em que a </a:t>
            </a:r>
            <a:r>
              <a:rPr lang="pt-BR" b="1" dirty="0"/>
              <a:t>torre central é ancorada em uma superfície de concreto.</a:t>
            </a:r>
            <a:r>
              <a:rPr lang="pt-BR" dirty="0"/>
              <a:t> O sistema fica fixo em uma área específica, e forma uma superfície circular ao redor da torre central.</a:t>
            </a:r>
          </a:p>
          <a:p>
            <a:pPr fontAlgn="base"/>
            <a:r>
              <a:rPr lang="pt-BR" b="1" dirty="0"/>
              <a:t>Pivô central rebocável</a:t>
            </a:r>
          </a:p>
          <a:p>
            <a:pPr marL="0" indent="0" fontAlgn="base">
              <a:buNone/>
            </a:pPr>
            <a:r>
              <a:rPr lang="pt-BR" dirty="0"/>
              <a:t>É um </a:t>
            </a:r>
            <a:r>
              <a:rPr lang="pt-BR" b="1" dirty="0"/>
              <a:t>sistema similar ao fixo</a:t>
            </a:r>
            <a:r>
              <a:rPr lang="pt-BR" dirty="0"/>
              <a:t>. Porém, a torre central é montada sobre dispositivo móvel, o que permite seu transporte para outras áreas, conforme necessário.</a:t>
            </a:r>
          </a:p>
          <a:p>
            <a:pPr fontAlgn="base"/>
            <a:r>
              <a:rPr lang="pt-BR" b="1" dirty="0"/>
              <a:t>Pivô lateral</a:t>
            </a:r>
          </a:p>
          <a:p>
            <a:pPr marL="0" indent="0" fontAlgn="base">
              <a:buNone/>
            </a:pPr>
            <a:r>
              <a:rPr lang="pt-BR" dirty="0"/>
              <a:t>É um sistema de torres móveis que </a:t>
            </a:r>
            <a:r>
              <a:rPr lang="pt-BR" b="1" dirty="0"/>
              <a:t>pode percorrer grandes áreas lineares,</a:t>
            </a:r>
            <a:r>
              <a:rPr lang="pt-BR" dirty="0"/>
              <a:t> cobrindo uma área quadrada.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860" y="3765176"/>
            <a:ext cx="4582758" cy="264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68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453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Fontes: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0311" y="1258645"/>
            <a:ext cx="10897495" cy="3777622"/>
          </a:xfrm>
        </p:spPr>
        <p:txBody>
          <a:bodyPr/>
          <a:lstStyle/>
          <a:p>
            <a:r>
              <a:rPr lang="pt-BR" dirty="0">
                <a:hlinkClick r:id="rId2"/>
              </a:rPr>
              <a:t>https://blog.aegro.com.br/pivo-central</a:t>
            </a:r>
            <a:r>
              <a:rPr lang="pt-BR" dirty="0" smtClean="0">
                <a:hlinkClick r:id="rId2"/>
              </a:rPr>
              <a:t>/</a:t>
            </a:r>
            <a:endParaRPr lang="pt-BR" dirty="0" smtClean="0"/>
          </a:p>
          <a:p>
            <a:r>
              <a:rPr lang="pt-BR" dirty="0">
                <a:hlinkClick r:id="rId3"/>
              </a:rPr>
              <a:t>https://www.cptcursospresenciais.com.br/blog/vantagens-do-pivo-central</a:t>
            </a:r>
            <a:r>
              <a:rPr lang="pt-BR" dirty="0" smtClean="0">
                <a:hlinkClick r:id="rId3"/>
              </a:rPr>
              <a:t>/</a:t>
            </a: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8016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176</TotalTime>
  <Words>132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Cacho</vt:lpstr>
      <vt:lpstr>Pivô</vt:lpstr>
      <vt:lpstr>O que é</vt:lpstr>
      <vt:lpstr>Vantagens:    Tipos de PIVÔ:</vt:lpstr>
      <vt:lpstr>Fontes: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Pivô</dc:title>
  <dc:creator>aluno</dc:creator>
  <cp:lastModifiedBy>aluno</cp:lastModifiedBy>
  <cp:revision>17</cp:revision>
  <dcterms:created xsi:type="dcterms:W3CDTF">2022-03-29T16:27:53Z</dcterms:created>
  <dcterms:modified xsi:type="dcterms:W3CDTF">2022-03-30T13:16:32Z</dcterms:modified>
</cp:coreProperties>
</file>