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5" r:id="rId1"/>
  </p:sldMasterIdLst>
  <p:notesMasterIdLst>
    <p:notesMasterId r:id="rId7"/>
  </p:notesMasterIdLst>
  <p:handoutMasterIdLst>
    <p:handoutMasterId r:id="rId8"/>
  </p:handoutMasterIdLst>
  <p:sldIdLst>
    <p:sldId id="256" r:id="rId2"/>
    <p:sldId id="262" r:id="rId3"/>
    <p:sldId id="263" r:id="rId4"/>
    <p:sldId id="264" r:id="rId5"/>
    <p:sldId id="265" r:id="rId6"/>
  </p:sldIdLst>
  <p:sldSz cx="12192000" cy="6858000"/>
  <p:notesSz cx="6858000" cy="9144000"/>
  <p:defaultTextStyle>
    <a:defPPr rtl="0">
      <a:defRPr lang="pt-B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VIN HENRIQUE KUBO" initials="KHK" lastIdx="1" clrIdx="0">
    <p:extLst>
      <p:ext uri="{19B8F6BF-5375-455C-9EA6-DF929625EA0E}">
        <p15:presenceInfo xmlns:p15="http://schemas.microsoft.com/office/powerpoint/2012/main" userId="S::kevin.kubo@etec.sp.gov.br::ce916881-3ec9-4013-8f07-6945064e8f9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37C25F-A5A4-4830-BE4D-F51F60CCD70D}" v="25" dt="2022-04-05T22:35:38.1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3" d="100"/>
          <a:sy n="93" d="100"/>
        </p:scale>
        <p:origin x="9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8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HENRIQUE KUBO" userId="S::kevin.kubo@etec.sp.gov.br::ce916881-3ec9-4013-8f07-6945064e8f9e" providerId="AD" clId="Web-{B071D634-39F8-4873-BD10-EB4D7973C34A}"/>
    <pc:docChg chg="addSld modSld sldOrd addMainMaster delMainMaster">
      <pc:chgData name="KEVIN HENRIQUE KUBO" userId="S::kevin.kubo@etec.sp.gov.br::ce916881-3ec9-4013-8f07-6945064e8f9e" providerId="AD" clId="Web-{B071D634-39F8-4873-BD10-EB4D7973C34A}" dt="2022-03-26T00:20:55.071" v="277" actId="20577"/>
      <pc:docMkLst>
        <pc:docMk/>
      </pc:docMkLst>
      <pc:sldChg chg="addSp delSp modSp mod setBg modClrScheme setClrOvrMap chgLayout">
        <pc:chgData name="KEVIN HENRIQUE KUBO" userId="S::kevin.kubo@etec.sp.gov.br::ce916881-3ec9-4013-8f07-6945064e8f9e" providerId="AD" clId="Web-{B071D634-39F8-4873-BD10-EB4D7973C34A}" dt="2022-03-25T23:30:08.125" v="37"/>
        <pc:sldMkLst>
          <pc:docMk/>
          <pc:sldMk cId="3622625124" sldId="256"/>
        </pc:sldMkLst>
        <pc:spChg chg="mod">
          <ac:chgData name="KEVIN HENRIQUE KUBO" userId="S::kevin.kubo@etec.sp.gov.br::ce916881-3ec9-4013-8f07-6945064e8f9e" providerId="AD" clId="Web-{B071D634-39F8-4873-BD10-EB4D7973C34A}" dt="2022-03-25T23:30:08.125" v="37"/>
          <ac:spMkLst>
            <pc:docMk/>
            <pc:sldMk cId="3622625124" sldId="256"/>
            <ac:spMk id="2" creationId="{00000000-0000-0000-0000-000000000000}"/>
          </ac:spMkLst>
        </pc:spChg>
        <pc:spChg chg="mod">
          <ac:chgData name="KEVIN HENRIQUE KUBO" userId="S::kevin.kubo@etec.sp.gov.br::ce916881-3ec9-4013-8f07-6945064e8f9e" providerId="AD" clId="Web-{B071D634-39F8-4873-BD10-EB4D7973C34A}" dt="2022-03-25T23:30:08.125" v="37"/>
          <ac:spMkLst>
            <pc:docMk/>
            <pc:sldMk cId="3622625124" sldId="256"/>
            <ac:spMk id="3" creationId="{00000000-0000-0000-0000-000000000000}"/>
          </ac:spMkLst>
        </pc:spChg>
        <pc:spChg chg="add del">
          <ac:chgData name="KEVIN HENRIQUE KUBO" userId="S::kevin.kubo@etec.sp.gov.br::ce916881-3ec9-4013-8f07-6945064e8f9e" providerId="AD" clId="Web-{B071D634-39F8-4873-BD10-EB4D7973C34A}" dt="2022-03-25T23:28:39.060" v="3"/>
          <ac:spMkLst>
            <pc:docMk/>
            <pc:sldMk cId="3622625124" sldId="256"/>
            <ac:spMk id="9" creationId="{4EFE82FE-7465-AE46-88DF-34D347E83B84}"/>
          </ac:spMkLst>
        </pc:spChg>
        <pc:spChg chg="add del">
          <ac:chgData name="KEVIN HENRIQUE KUBO" userId="S::kevin.kubo@etec.sp.gov.br::ce916881-3ec9-4013-8f07-6945064e8f9e" providerId="AD" clId="Web-{B071D634-39F8-4873-BD10-EB4D7973C34A}" dt="2022-03-25T23:30:08.125" v="37"/>
          <ac:spMkLst>
            <pc:docMk/>
            <pc:sldMk cId="3622625124" sldId="256"/>
            <ac:spMk id="25" creationId="{4EFE82FE-7465-AE46-88DF-34D347E83B84}"/>
          </ac:spMkLst>
        </pc:spChg>
        <pc:spChg chg="add del">
          <ac:chgData name="KEVIN HENRIQUE KUBO" userId="S::kevin.kubo@etec.sp.gov.br::ce916881-3ec9-4013-8f07-6945064e8f9e" providerId="AD" clId="Web-{B071D634-39F8-4873-BD10-EB4D7973C34A}" dt="2022-03-25T23:30:08.125" v="37"/>
          <ac:spMkLst>
            <pc:docMk/>
            <pc:sldMk cId="3622625124" sldId="256"/>
            <ac:spMk id="27" creationId="{2B31B496-E92B-C84B-83E3-6272409ED238}"/>
          </ac:spMkLst>
        </pc:spChg>
        <pc:spChg chg="add del">
          <ac:chgData name="KEVIN HENRIQUE KUBO" userId="S::kevin.kubo@etec.sp.gov.br::ce916881-3ec9-4013-8f07-6945064e8f9e" providerId="AD" clId="Web-{B071D634-39F8-4873-BD10-EB4D7973C34A}" dt="2022-03-25T23:30:08.078" v="36"/>
          <ac:spMkLst>
            <pc:docMk/>
            <pc:sldMk cId="3622625124" sldId="256"/>
            <ac:spMk id="41" creationId="{F69F96FE-C3F5-4F02-8428-78ADCB975ED9}"/>
          </ac:spMkLst>
        </pc:spChg>
        <pc:spChg chg="add">
          <ac:chgData name="KEVIN HENRIQUE KUBO" userId="S::kevin.kubo@etec.sp.gov.br::ce916881-3ec9-4013-8f07-6945064e8f9e" providerId="AD" clId="Web-{B071D634-39F8-4873-BD10-EB4D7973C34A}" dt="2022-03-25T23:30:08.125" v="37"/>
          <ac:spMkLst>
            <pc:docMk/>
            <pc:sldMk cId="3622625124" sldId="256"/>
            <ac:spMk id="45" creationId="{7A18C9FB-EC4C-4DAE-8F7D-C6E5AF607958}"/>
          </ac:spMkLst>
        </pc:spChg>
        <pc:spChg chg="add">
          <ac:chgData name="KEVIN HENRIQUE KUBO" userId="S::kevin.kubo@etec.sp.gov.br::ce916881-3ec9-4013-8f07-6945064e8f9e" providerId="AD" clId="Web-{B071D634-39F8-4873-BD10-EB4D7973C34A}" dt="2022-03-25T23:30:08.125" v="37"/>
          <ac:spMkLst>
            <pc:docMk/>
            <pc:sldMk cId="3622625124" sldId="256"/>
            <ac:spMk id="46" creationId="{1A0F8916-44ED-4BA2-B4A8-BFF92E4B49BE}"/>
          </ac:spMkLst>
        </pc:spChg>
        <pc:grpChg chg="add del">
          <ac:chgData name="KEVIN HENRIQUE KUBO" userId="S::kevin.kubo@etec.sp.gov.br::ce916881-3ec9-4013-8f07-6945064e8f9e" providerId="AD" clId="Web-{B071D634-39F8-4873-BD10-EB4D7973C34A}" dt="2022-03-25T23:28:39.060" v="3"/>
          <ac:grpSpMkLst>
            <pc:docMk/>
            <pc:sldMk cId="3622625124" sldId="256"/>
            <ac:grpSpMk id="11" creationId="{66F2B51C-9578-EB41-A17E-FFF9D491ADA0}"/>
          </ac:grpSpMkLst>
        </pc:grpChg>
        <pc:grpChg chg="add del">
          <ac:chgData name="KEVIN HENRIQUE KUBO" userId="S::kevin.kubo@etec.sp.gov.br::ce916881-3ec9-4013-8f07-6945064e8f9e" providerId="AD" clId="Web-{B071D634-39F8-4873-BD10-EB4D7973C34A}" dt="2022-03-25T23:30:08.125" v="37"/>
          <ac:grpSpMkLst>
            <pc:docMk/>
            <pc:sldMk cId="3622625124" sldId="256"/>
            <ac:grpSpMk id="29" creationId="{558D799D-6817-AF48-958F-CAC89BB717FB}"/>
          </ac:grpSpMkLst>
        </pc:grpChg>
        <pc:picChg chg="add mod ord">
          <ac:chgData name="KEVIN HENRIQUE KUBO" userId="S::kevin.kubo@etec.sp.gov.br::ce916881-3ec9-4013-8f07-6945064e8f9e" providerId="AD" clId="Web-{B071D634-39F8-4873-BD10-EB4D7973C34A}" dt="2022-03-25T23:30:08.125" v="37"/>
          <ac:picMkLst>
            <pc:docMk/>
            <pc:sldMk cId="3622625124" sldId="256"/>
            <ac:picMk id="4" creationId="{033F2511-724C-30AB-EE9C-B9260C5629D9}"/>
          </ac:picMkLst>
        </pc:picChg>
        <pc:cxnChg chg="add del">
          <ac:chgData name="KEVIN HENRIQUE KUBO" userId="S::kevin.kubo@etec.sp.gov.br::ce916881-3ec9-4013-8f07-6945064e8f9e" providerId="AD" clId="Web-{B071D634-39F8-4873-BD10-EB4D7973C34A}" dt="2022-03-25T23:28:39.060" v="3"/>
          <ac:cxnSpMkLst>
            <pc:docMk/>
            <pc:sldMk cId="3622625124" sldId="256"/>
            <ac:cxnSpMk id="20" creationId="{EEA70831-9A8D-3B4D-8EA5-EE32F93E94E9}"/>
          </ac:cxnSpMkLst>
        </pc:cxnChg>
        <pc:cxnChg chg="add del">
          <ac:chgData name="KEVIN HENRIQUE KUBO" userId="S::kevin.kubo@etec.sp.gov.br::ce916881-3ec9-4013-8f07-6945064e8f9e" providerId="AD" clId="Web-{B071D634-39F8-4873-BD10-EB4D7973C34A}" dt="2022-03-25T23:30:08.078" v="36"/>
          <ac:cxnSpMkLst>
            <pc:docMk/>
            <pc:sldMk cId="3622625124" sldId="256"/>
            <ac:cxnSpMk id="43" creationId="{16BEECB0-0766-4C59-B86E-5D26B7D8EF4D}"/>
          </ac:cxnSpMkLst>
        </pc:cxnChg>
      </pc:sldChg>
      <pc:sldChg chg="addSp modSp new mod setBg">
        <pc:chgData name="KEVIN HENRIQUE KUBO" userId="S::kevin.kubo@etec.sp.gov.br::ce916881-3ec9-4013-8f07-6945064e8f9e" providerId="AD" clId="Web-{B071D634-39F8-4873-BD10-EB4D7973C34A}" dt="2022-03-25T23:58:57.166" v="93" actId="20577"/>
        <pc:sldMkLst>
          <pc:docMk/>
          <pc:sldMk cId="4087800318" sldId="257"/>
        </pc:sldMkLst>
        <pc:spChg chg="mod ord">
          <ac:chgData name="KEVIN HENRIQUE KUBO" userId="S::kevin.kubo@etec.sp.gov.br::ce916881-3ec9-4013-8f07-6945064e8f9e" providerId="AD" clId="Web-{B071D634-39F8-4873-BD10-EB4D7973C34A}" dt="2022-03-25T23:58:57.166" v="93" actId="20577"/>
          <ac:spMkLst>
            <pc:docMk/>
            <pc:sldMk cId="4087800318" sldId="257"/>
            <ac:spMk id="2" creationId="{EF349C86-F67F-5CCC-1B23-2713C0F03C83}"/>
          </ac:spMkLst>
        </pc:spChg>
        <pc:spChg chg="mod">
          <ac:chgData name="KEVIN HENRIQUE KUBO" userId="S::kevin.kubo@etec.sp.gov.br::ce916881-3ec9-4013-8f07-6945064e8f9e" providerId="AD" clId="Web-{B071D634-39F8-4873-BD10-EB4D7973C34A}" dt="2022-03-25T23:40:54.655" v="41"/>
          <ac:spMkLst>
            <pc:docMk/>
            <pc:sldMk cId="4087800318" sldId="257"/>
            <ac:spMk id="3" creationId="{AFFBB115-BE02-C36E-2E7E-06669145776C}"/>
          </ac:spMkLst>
        </pc:spChg>
        <pc:spChg chg="add">
          <ac:chgData name="KEVIN HENRIQUE KUBO" userId="S::kevin.kubo@etec.sp.gov.br::ce916881-3ec9-4013-8f07-6945064e8f9e" providerId="AD" clId="Web-{B071D634-39F8-4873-BD10-EB4D7973C34A}" dt="2022-03-25T23:40:54.655" v="41"/>
          <ac:spMkLst>
            <pc:docMk/>
            <pc:sldMk cId="4087800318" sldId="257"/>
            <ac:spMk id="8" creationId="{987A0FBA-CC04-4256-A8EB-BB3C543E989C}"/>
          </ac:spMkLst>
        </pc:spChg>
        <pc:spChg chg="add">
          <ac:chgData name="KEVIN HENRIQUE KUBO" userId="S::kevin.kubo@etec.sp.gov.br::ce916881-3ec9-4013-8f07-6945064e8f9e" providerId="AD" clId="Web-{B071D634-39F8-4873-BD10-EB4D7973C34A}" dt="2022-03-25T23:40:54.655" v="41"/>
          <ac:spMkLst>
            <pc:docMk/>
            <pc:sldMk cId="4087800318" sldId="257"/>
            <ac:spMk id="10" creationId="{3E9B86C0-FDA1-4FEB-807F-B6CA59CE897F}"/>
          </ac:spMkLst>
        </pc:spChg>
        <pc:spChg chg="add">
          <ac:chgData name="KEVIN HENRIQUE KUBO" userId="S::kevin.kubo@etec.sp.gov.br::ce916881-3ec9-4013-8f07-6945064e8f9e" providerId="AD" clId="Web-{B071D634-39F8-4873-BD10-EB4D7973C34A}" dt="2022-03-25T23:40:54.655" v="41"/>
          <ac:spMkLst>
            <pc:docMk/>
            <pc:sldMk cId="4087800318" sldId="257"/>
            <ac:spMk id="12" creationId="{3362A0EA-3E81-4464-94B8-70BE5870EDC0}"/>
          </ac:spMkLst>
        </pc:spChg>
      </pc:sldChg>
      <pc:sldChg chg="new">
        <pc:chgData name="KEVIN HENRIQUE KUBO" userId="S::kevin.kubo@etec.sp.gov.br::ce916881-3ec9-4013-8f07-6945064e8f9e" providerId="AD" clId="Web-{B071D634-39F8-4873-BD10-EB4D7973C34A}" dt="2022-03-25T23:40:40.046" v="39"/>
        <pc:sldMkLst>
          <pc:docMk/>
          <pc:sldMk cId="1082480520" sldId="258"/>
        </pc:sldMkLst>
      </pc:sldChg>
      <pc:sldChg chg="new">
        <pc:chgData name="KEVIN HENRIQUE KUBO" userId="S::kevin.kubo@etec.sp.gov.br::ce916881-3ec9-4013-8f07-6945064e8f9e" providerId="AD" clId="Web-{B071D634-39F8-4873-BD10-EB4D7973C34A}" dt="2022-03-25T23:40:41.889" v="40"/>
        <pc:sldMkLst>
          <pc:docMk/>
          <pc:sldMk cId="3325182522" sldId="259"/>
        </pc:sldMkLst>
      </pc:sldChg>
      <pc:sldChg chg="modSp new">
        <pc:chgData name="KEVIN HENRIQUE KUBO" userId="S::kevin.kubo@etec.sp.gov.br::ce916881-3ec9-4013-8f07-6945064e8f9e" providerId="AD" clId="Web-{B071D634-39F8-4873-BD10-EB4D7973C34A}" dt="2022-03-25T23:50:08.605" v="62" actId="20577"/>
        <pc:sldMkLst>
          <pc:docMk/>
          <pc:sldMk cId="861780807" sldId="260"/>
        </pc:sldMkLst>
        <pc:spChg chg="mod">
          <ac:chgData name="KEVIN HENRIQUE KUBO" userId="S::kevin.kubo@etec.sp.gov.br::ce916881-3ec9-4013-8f07-6945064e8f9e" providerId="AD" clId="Web-{B071D634-39F8-4873-BD10-EB4D7973C34A}" dt="2022-03-25T23:50:08.605" v="62" actId="20577"/>
          <ac:spMkLst>
            <pc:docMk/>
            <pc:sldMk cId="861780807" sldId="260"/>
            <ac:spMk id="2" creationId="{03B5DFEF-5D2D-376E-0FB8-46CA929E8731}"/>
          </ac:spMkLst>
        </pc:spChg>
      </pc:sldChg>
      <pc:sldChg chg="addSp modSp new">
        <pc:chgData name="KEVIN HENRIQUE KUBO" userId="S::kevin.kubo@etec.sp.gov.br::ce916881-3ec9-4013-8f07-6945064e8f9e" providerId="AD" clId="Web-{B071D634-39F8-4873-BD10-EB4D7973C34A}" dt="2022-03-25T23:59:08.854" v="95" actId="20577"/>
        <pc:sldMkLst>
          <pc:docMk/>
          <pc:sldMk cId="1724561653" sldId="261"/>
        </pc:sldMkLst>
        <pc:spChg chg="mod">
          <ac:chgData name="KEVIN HENRIQUE KUBO" userId="S::kevin.kubo@etec.sp.gov.br::ce916881-3ec9-4013-8f07-6945064e8f9e" providerId="AD" clId="Web-{B071D634-39F8-4873-BD10-EB4D7973C34A}" dt="2022-03-25T23:59:08.854" v="95" actId="20577"/>
          <ac:spMkLst>
            <pc:docMk/>
            <pc:sldMk cId="1724561653" sldId="261"/>
            <ac:spMk id="2" creationId="{AD6B4D29-A9A6-DB45-9416-66E77BE50A15}"/>
          </ac:spMkLst>
        </pc:spChg>
        <pc:spChg chg="add">
          <ac:chgData name="KEVIN HENRIQUE KUBO" userId="S::kevin.kubo@etec.sp.gov.br::ce916881-3ec9-4013-8f07-6945064e8f9e" providerId="AD" clId="Web-{B071D634-39F8-4873-BD10-EB4D7973C34A}" dt="2022-03-25T23:59:06.166" v="94"/>
          <ac:spMkLst>
            <pc:docMk/>
            <pc:sldMk cId="1724561653" sldId="261"/>
            <ac:spMk id="4" creationId="{04DCB5E3-E326-354F-F5F2-290BA532EB2F}"/>
          </ac:spMkLst>
        </pc:spChg>
      </pc:sldChg>
      <pc:sldChg chg="addSp delSp modSp new mod ord setBg">
        <pc:chgData name="KEVIN HENRIQUE KUBO" userId="S::kevin.kubo@etec.sp.gov.br::ce916881-3ec9-4013-8f07-6945064e8f9e" providerId="AD" clId="Web-{B071D634-39F8-4873-BD10-EB4D7973C34A}" dt="2022-03-26T00:20:55.071" v="277" actId="20577"/>
        <pc:sldMkLst>
          <pc:docMk/>
          <pc:sldMk cId="1657002418" sldId="262"/>
        </pc:sldMkLst>
        <pc:spChg chg="mod ord">
          <ac:chgData name="KEVIN HENRIQUE KUBO" userId="S::kevin.kubo@etec.sp.gov.br::ce916881-3ec9-4013-8f07-6945064e8f9e" providerId="AD" clId="Web-{B071D634-39F8-4873-BD10-EB4D7973C34A}" dt="2022-03-26T00:20:15.711" v="274"/>
          <ac:spMkLst>
            <pc:docMk/>
            <pc:sldMk cId="1657002418" sldId="262"/>
            <ac:spMk id="2" creationId="{AAF732B5-4D0B-B92C-42C8-F7ADC539F112}"/>
          </ac:spMkLst>
        </pc:spChg>
        <pc:spChg chg="add del">
          <ac:chgData name="KEVIN HENRIQUE KUBO" userId="S::kevin.kubo@etec.sp.gov.br::ce916881-3ec9-4013-8f07-6945064e8f9e" providerId="AD" clId="Web-{B071D634-39F8-4873-BD10-EB4D7973C34A}" dt="2022-03-25T23:59:30.760" v="100"/>
          <ac:spMkLst>
            <pc:docMk/>
            <pc:sldMk cId="1657002418" sldId="262"/>
            <ac:spMk id="3" creationId="{DC014BD5-3607-86BF-7212-34A0395634F6}"/>
          </ac:spMkLst>
        </pc:spChg>
        <pc:spChg chg="add del">
          <ac:chgData name="KEVIN HENRIQUE KUBO" userId="S::kevin.kubo@etec.sp.gov.br::ce916881-3ec9-4013-8f07-6945064e8f9e" providerId="AD" clId="Web-{B071D634-39F8-4873-BD10-EB4D7973C34A}" dt="2022-03-25T23:59:24.698" v="97"/>
          <ac:spMkLst>
            <pc:docMk/>
            <pc:sldMk cId="1657002418" sldId="262"/>
            <ac:spMk id="8" creationId="{A6EF5A53-0A64-4CA5-B9C7-1CB97CB5CF1C}"/>
          </ac:spMkLst>
        </pc:spChg>
        <pc:spChg chg="add del">
          <ac:chgData name="KEVIN HENRIQUE KUBO" userId="S::kevin.kubo@etec.sp.gov.br::ce916881-3ec9-4013-8f07-6945064e8f9e" providerId="AD" clId="Web-{B071D634-39F8-4873-BD10-EB4D7973C34A}" dt="2022-03-25T23:59:24.698" v="97"/>
          <ac:spMkLst>
            <pc:docMk/>
            <pc:sldMk cId="1657002418" sldId="262"/>
            <ac:spMk id="10" creationId="{34ABFBEA-4EB0-4D02-A2C0-1733CD3D6F12}"/>
          </ac:spMkLst>
        </pc:spChg>
        <pc:spChg chg="add del">
          <ac:chgData name="KEVIN HENRIQUE KUBO" userId="S::kevin.kubo@etec.sp.gov.br::ce916881-3ec9-4013-8f07-6945064e8f9e" providerId="AD" clId="Web-{B071D634-39F8-4873-BD10-EB4D7973C34A}" dt="2022-03-25T23:59:24.698" v="97"/>
          <ac:spMkLst>
            <pc:docMk/>
            <pc:sldMk cId="1657002418" sldId="262"/>
            <ac:spMk id="12" creationId="{19E083F6-57F4-487B-A766-EA0462B1EED8}"/>
          </ac:spMkLst>
        </pc:spChg>
        <pc:spChg chg="add del">
          <ac:chgData name="KEVIN HENRIQUE KUBO" userId="S::kevin.kubo@etec.sp.gov.br::ce916881-3ec9-4013-8f07-6945064e8f9e" providerId="AD" clId="Web-{B071D634-39F8-4873-BD10-EB4D7973C34A}" dt="2022-03-25T23:59:24.698" v="97"/>
          <ac:spMkLst>
            <pc:docMk/>
            <pc:sldMk cId="1657002418" sldId="262"/>
            <ac:spMk id="14" creationId="{7A18C9FB-EC4C-4DAE-8F7D-C6E5AF607958}"/>
          </ac:spMkLst>
        </pc:spChg>
        <pc:spChg chg="add del">
          <ac:chgData name="KEVIN HENRIQUE KUBO" userId="S::kevin.kubo@etec.sp.gov.br::ce916881-3ec9-4013-8f07-6945064e8f9e" providerId="AD" clId="Web-{B071D634-39F8-4873-BD10-EB4D7973C34A}" dt="2022-03-25T23:59:24.698" v="97"/>
          <ac:spMkLst>
            <pc:docMk/>
            <pc:sldMk cId="1657002418" sldId="262"/>
            <ac:spMk id="16" creationId="{3B2B1500-BB55-471C-8A9E-67288297ECE1}"/>
          </ac:spMkLst>
        </pc:spChg>
        <pc:spChg chg="add del">
          <ac:chgData name="KEVIN HENRIQUE KUBO" userId="S::kevin.kubo@etec.sp.gov.br::ce916881-3ec9-4013-8f07-6945064e8f9e" providerId="AD" clId="Web-{B071D634-39F8-4873-BD10-EB4D7973C34A}" dt="2022-03-25T23:59:24.698" v="97"/>
          <ac:spMkLst>
            <pc:docMk/>
            <pc:sldMk cId="1657002418" sldId="262"/>
            <ac:spMk id="18" creationId="{3045E22C-A99D-41BB-AF14-EF1B1E745A70}"/>
          </ac:spMkLst>
        </pc:spChg>
        <pc:spChg chg="add del">
          <ac:chgData name="KEVIN HENRIQUE KUBO" userId="S::kevin.kubo@etec.sp.gov.br::ce916881-3ec9-4013-8f07-6945064e8f9e" providerId="AD" clId="Web-{B071D634-39F8-4873-BD10-EB4D7973C34A}" dt="2022-03-25T23:59:30.760" v="99"/>
          <ac:spMkLst>
            <pc:docMk/>
            <pc:sldMk cId="1657002418" sldId="262"/>
            <ac:spMk id="20" creationId="{4EC84841-2631-44D2-A01B-6AF0CF7F7393}"/>
          </ac:spMkLst>
        </pc:spChg>
        <pc:spChg chg="add del">
          <ac:chgData name="KEVIN HENRIQUE KUBO" userId="S::kevin.kubo@etec.sp.gov.br::ce916881-3ec9-4013-8f07-6945064e8f9e" providerId="AD" clId="Web-{B071D634-39F8-4873-BD10-EB4D7973C34A}" dt="2022-03-25T23:59:30.760" v="99"/>
          <ac:spMkLst>
            <pc:docMk/>
            <pc:sldMk cId="1657002418" sldId="262"/>
            <ac:spMk id="21" creationId="{A6EF5A53-0A64-4CA5-B9C7-1CB97CB5CF1C}"/>
          </ac:spMkLst>
        </pc:spChg>
        <pc:spChg chg="add del">
          <ac:chgData name="KEVIN HENRIQUE KUBO" userId="S::kevin.kubo@etec.sp.gov.br::ce916881-3ec9-4013-8f07-6945064e8f9e" providerId="AD" clId="Web-{B071D634-39F8-4873-BD10-EB4D7973C34A}" dt="2022-03-25T23:59:30.760" v="99"/>
          <ac:spMkLst>
            <pc:docMk/>
            <pc:sldMk cId="1657002418" sldId="262"/>
            <ac:spMk id="22" creationId="{34ABFBEA-4EB0-4D02-A2C0-1733CD3D6F12}"/>
          </ac:spMkLst>
        </pc:spChg>
        <pc:spChg chg="add del">
          <ac:chgData name="KEVIN HENRIQUE KUBO" userId="S::kevin.kubo@etec.sp.gov.br::ce916881-3ec9-4013-8f07-6945064e8f9e" providerId="AD" clId="Web-{B071D634-39F8-4873-BD10-EB4D7973C34A}" dt="2022-03-25T23:59:30.760" v="99"/>
          <ac:spMkLst>
            <pc:docMk/>
            <pc:sldMk cId="1657002418" sldId="262"/>
            <ac:spMk id="23" creationId="{19E083F6-57F4-487B-A766-EA0462B1EED8}"/>
          </ac:spMkLst>
        </pc:spChg>
        <pc:spChg chg="add del">
          <ac:chgData name="KEVIN HENRIQUE KUBO" userId="S::kevin.kubo@etec.sp.gov.br::ce916881-3ec9-4013-8f07-6945064e8f9e" providerId="AD" clId="Web-{B071D634-39F8-4873-BD10-EB4D7973C34A}" dt="2022-03-25T23:59:30.760" v="99"/>
          <ac:spMkLst>
            <pc:docMk/>
            <pc:sldMk cId="1657002418" sldId="262"/>
            <ac:spMk id="24" creationId="{7A18C9FB-EC4C-4DAE-8F7D-C6E5AF607958}"/>
          </ac:spMkLst>
        </pc:spChg>
        <pc:spChg chg="add del">
          <ac:chgData name="KEVIN HENRIQUE KUBO" userId="S::kevin.kubo@etec.sp.gov.br::ce916881-3ec9-4013-8f07-6945064e8f9e" providerId="AD" clId="Web-{B071D634-39F8-4873-BD10-EB4D7973C34A}" dt="2022-03-25T23:59:30.760" v="99"/>
          <ac:spMkLst>
            <pc:docMk/>
            <pc:sldMk cId="1657002418" sldId="262"/>
            <ac:spMk id="25" creationId="{00572931-961B-4A48-8B38-E9A9DB6E8111}"/>
          </ac:spMkLst>
        </pc:spChg>
        <pc:spChg chg="add del">
          <ac:chgData name="KEVIN HENRIQUE KUBO" userId="S::kevin.kubo@etec.sp.gov.br::ce916881-3ec9-4013-8f07-6945064e8f9e" providerId="AD" clId="Web-{B071D634-39F8-4873-BD10-EB4D7973C34A}" dt="2022-03-25T23:59:30.760" v="99"/>
          <ac:spMkLst>
            <pc:docMk/>
            <pc:sldMk cId="1657002418" sldId="262"/>
            <ac:spMk id="26" creationId="{0F29AAD2-96E3-4A6F-9A5E-B6B9E7E11EC4}"/>
          </ac:spMkLst>
        </pc:spChg>
        <pc:spChg chg="add del">
          <ac:chgData name="KEVIN HENRIQUE KUBO" userId="S::kevin.kubo@etec.sp.gov.br::ce916881-3ec9-4013-8f07-6945064e8f9e" providerId="AD" clId="Web-{B071D634-39F8-4873-BD10-EB4D7973C34A}" dt="2022-03-26T00:00:28.402" v="105"/>
          <ac:spMkLst>
            <pc:docMk/>
            <pc:sldMk cId="1657002418" sldId="262"/>
            <ac:spMk id="28" creationId="{987A0FBA-CC04-4256-A8EB-BB3C543E989C}"/>
          </ac:spMkLst>
        </pc:spChg>
        <pc:spChg chg="add del">
          <ac:chgData name="KEVIN HENRIQUE KUBO" userId="S::kevin.kubo@etec.sp.gov.br::ce916881-3ec9-4013-8f07-6945064e8f9e" providerId="AD" clId="Web-{B071D634-39F8-4873-BD10-EB4D7973C34A}" dt="2022-03-26T00:00:28.402" v="105"/>
          <ac:spMkLst>
            <pc:docMk/>
            <pc:sldMk cId="1657002418" sldId="262"/>
            <ac:spMk id="29" creationId="{87733DA8-1BFC-4737-831B-54DCFE42D60A}"/>
          </ac:spMkLst>
        </pc:spChg>
        <pc:spChg chg="add del">
          <ac:chgData name="KEVIN HENRIQUE KUBO" userId="S::kevin.kubo@etec.sp.gov.br::ce916881-3ec9-4013-8f07-6945064e8f9e" providerId="AD" clId="Web-{B071D634-39F8-4873-BD10-EB4D7973C34A}" dt="2022-03-26T00:00:28.402" v="105"/>
          <ac:spMkLst>
            <pc:docMk/>
            <pc:sldMk cId="1657002418" sldId="262"/>
            <ac:spMk id="30" creationId="{01A4B593-070B-4B49-B02E-B71243FA53B5}"/>
          </ac:spMkLst>
        </pc:spChg>
        <pc:spChg chg="add del">
          <ac:chgData name="KEVIN HENRIQUE KUBO" userId="S::kevin.kubo@etec.sp.gov.br::ce916881-3ec9-4013-8f07-6945064e8f9e" providerId="AD" clId="Web-{B071D634-39F8-4873-BD10-EB4D7973C34A}" dt="2022-03-26T00:00:28.402" v="105"/>
          <ac:spMkLst>
            <pc:docMk/>
            <pc:sldMk cId="1657002418" sldId="262"/>
            <ac:spMk id="31" creationId="{63165769-7A47-4E0F-825D-AF1179DF680B}"/>
          </ac:spMkLst>
        </pc:spChg>
        <pc:spChg chg="add mod ord">
          <ac:chgData name="KEVIN HENRIQUE KUBO" userId="S::kevin.kubo@etec.sp.gov.br::ce916881-3ec9-4013-8f07-6945064e8f9e" providerId="AD" clId="Web-{B071D634-39F8-4873-BD10-EB4D7973C34A}" dt="2022-03-26T00:20:55.071" v="277" actId="20577"/>
          <ac:spMkLst>
            <pc:docMk/>
            <pc:sldMk cId="1657002418" sldId="262"/>
            <ac:spMk id="32" creationId="{DC014BD5-3607-86BF-7212-34A0395634F6}"/>
          </ac:spMkLst>
        </pc:spChg>
        <pc:spChg chg="add del">
          <ac:chgData name="KEVIN HENRIQUE KUBO" userId="S::kevin.kubo@etec.sp.gov.br::ce916881-3ec9-4013-8f07-6945064e8f9e" providerId="AD" clId="Web-{B071D634-39F8-4873-BD10-EB4D7973C34A}" dt="2022-03-26T00:20:15.711" v="274"/>
          <ac:spMkLst>
            <pc:docMk/>
            <pc:sldMk cId="1657002418" sldId="262"/>
            <ac:spMk id="37" creationId="{987A0FBA-CC04-4256-A8EB-BB3C543E989C}"/>
          </ac:spMkLst>
        </pc:spChg>
        <pc:spChg chg="add del">
          <ac:chgData name="KEVIN HENRIQUE KUBO" userId="S::kevin.kubo@etec.sp.gov.br::ce916881-3ec9-4013-8f07-6945064e8f9e" providerId="AD" clId="Web-{B071D634-39F8-4873-BD10-EB4D7973C34A}" dt="2022-03-26T00:20:15.711" v="274"/>
          <ac:spMkLst>
            <pc:docMk/>
            <pc:sldMk cId="1657002418" sldId="262"/>
            <ac:spMk id="39" creationId="{3E9B86C0-FDA1-4FEB-807F-B6CA59CE897F}"/>
          </ac:spMkLst>
        </pc:spChg>
        <pc:spChg chg="add del">
          <ac:chgData name="KEVIN HENRIQUE KUBO" userId="S::kevin.kubo@etec.sp.gov.br::ce916881-3ec9-4013-8f07-6945064e8f9e" providerId="AD" clId="Web-{B071D634-39F8-4873-BD10-EB4D7973C34A}" dt="2022-03-26T00:20:15.711" v="274"/>
          <ac:spMkLst>
            <pc:docMk/>
            <pc:sldMk cId="1657002418" sldId="262"/>
            <ac:spMk id="41" creationId="{3362A0EA-3E81-4464-94B8-70BE5870EDC0}"/>
          </ac:spMkLst>
        </pc:spChg>
        <pc:spChg chg="add del">
          <ac:chgData name="KEVIN HENRIQUE KUBO" userId="S::kevin.kubo@etec.sp.gov.br::ce916881-3ec9-4013-8f07-6945064e8f9e" providerId="AD" clId="Web-{B071D634-39F8-4873-BD10-EB4D7973C34A}" dt="2022-03-26T00:20:15.711" v="273"/>
          <ac:spMkLst>
            <pc:docMk/>
            <pc:sldMk cId="1657002418" sldId="262"/>
            <ac:spMk id="46" creationId="{987A0FBA-CC04-4256-A8EB-BB3C543E989C}"/>
          </ac:spMkLst>
        </pc:spChg>
        <pc:spChg chg="add del">
          <ac:chgData name="KEVIN HENRIQUE KUBO" userId="S::kevin.kubo@etec.sp.gov.br::ce916881-3ec9-4013-8f07-6945064e8f9e" providerId="AD" clId="Web-{B071D634-39F8-4873-BD10-EB4D7973C34A}" dt="2022-03-26T00:20:15.711" v="273"/>
          <ac:spMkLst>
            <pc:docMk/>
            <pc:sldMk cId="1657002418" sldId="262"/>
            <ac:spMk id="48" creationId="{87733DA8-1BFC-4737-831B-54DCFE42D60A}"/>
          </ac:spMkLst>
        </pc:spChg>
        <pc:spChg chg="add del">
          <ac:chgData name="KEVIN HENRIQUE KUBO" userId="S::kevin.kubo@etec.sp.gov.br::ce916881-3ec9-4013-8f07-6945064e8f9e" providerId="AD" clId="Web-{B071D634-39F8-4873-BD10-EB4D7973C34A}" dt="2022-03-26T00:20:15.711" v="273"/>
          <ac:spMkLst>
            <pc:docMk/>
            <pc:sldMk cId="1657002418" sldId="262"/>
            <ac:spMk id="50" creationId="{01A4B593-070B-4B49-B02E-B71243FA53B5}"/>
          </ac:spMkLst>
        </pc:spChg>
        <pc:spChg chg="add del">
          <ac:chgData name="KEVIN HENRIQUE KUBO" userId="S::kevin.kubo@etec.sp.gov.br::ce916881-3ec9-4013-8f07-6945064e8f9e" providerId="AD" clId="Web-{B071D634-39F8-4873-BD10-EB4D7973C34A}" dt="2022-03-26T00:20:15.711" v="273"/>
          <ac:spMkLst>
            <pc:docMk/>
            <pc:sldMk cId="1657002418" sldId="262"/>
            <ac:spMk id="52" creationId="{63165769-7A47-4E0F-825D-AF1179DF680B}"/>
          </ac:spMkLst>
        </pc:spChg>
        <pc:spChg chg="add">
          <ac:chgData name="KEVIN HENRIQUE KUBO" userId="S::kevin.kubo@etec.sp.gov.br::ce916881-3ec9-4013-8f07-6945064e8f9e" providerId="AD" clId="Web-{B071D634-39F8-4873-BD10-EB4D7973C34A}" dt="2022-03-26T00:20:15.711" v="274"/>
          <ac:spMkLst>
            <pc:docMk/>
            <pc:sldMk cId="1657002418" sldId="262"/>
            <ac:spMk id="54" creationId="{987A0FBA-CC04-4256-A8EB-BB3C543E989C}"/>
          </ac:spMkLst>
        </pc:spChg>
        <pc:spChg chg="add">
          <ac:chgData name="KEVIN HENRIQUE KUBO" userId="S::kevin.kubo@etec.sp.gov.br::ce916881-3ec9-4013-8f07-6945064e8f9e" providerId="AD" clId="Web-{B071D634-39F8-4873-BD10-EB4D7973C34A}" dt="2022-03-26T00:20:15.711" v="274"/>
          <ac:spMkLst>
            <pc:docMk/>
            <pc:sldMk cId="1657002418" sldId="262"/>
            <ac:spMk id="55" creationId="{A1F6F945-08BE-4D33-9FAA-86D383E8D236}"/>
          </ac:spMkLst>
        </pc:spChg>
        <pc:spChg chg="add">
          <ac:chgData name="KEVIN HENRIQUE KUBO" userId="S::kevin.kubo@etec.sp.gov.br::ce916881-3ec9-4013-8f07-6945064e8f9e" providerId="AD" clId="Web-{B071D634-39F8-4873-BD10-EB4D7973C34A}" dt="2022-03-26T00:20:15.711" v="274"/>
          <ac:spMkLst>
            <pc:docMk/>
            <pc:sldMk cId="1657002418" sldId="262"/>
            <ac:spMk id="56" creationId="{E633B38B-B87A-4288-A20F-0223A6C27A5A}"/>
          </ac:spMkLst>
        </pc:spChg>
      </pc:sldChg>
      <pc:sldMasterChg chg="del delSldLayout">
        <pc:chgData name="KEVIN HENRIQUE KUBO" userId="S::kevin.kubo@etec.sp.gov.br::ce916881-3ec9-4013-8f07-6945064e8f9e" providerId="AD" clId="Web-{B071D634-39F8-4873-BD10-EB4D7973C34A}" dt="2022-03-25T23:28:12.075" v="0"/>
        <pc:sldMasterMkLst>
          <pc:docMk/>
          <pc:sldMasterMk cId="0" sldId="2147483648"/>
        </pc:sldMasterMkLst>
        <pc:sldLayoutChg chg="del">
          <pc:chgData name="KEVIN HENRIQUE KUBO" userId="S::kevin.kubo@etec.sp.gov.br::ce916881-3ec9-4013-8f07-6945064e8f9e" providerId="AD" clId="Web-{B071D634-39F8-4873-BD10-EB4D7973C34A}" dt="2022-03-25T23:28:12.075" v="0"/>
          <pc:sldLayoutMkLst>
            <pc:docMk/>
            <pc:sldMasterMk cId="0" sldId="2147483648"/>
            <pc:sldLayoutMk cId="0" sldId="2147483649"/>
          </pc:sldLayoutMkLst>
        </pc:sldLayoutChg>
        <pc:sldLayoutChg chg="del">
          <pc:chgData name="KEVIN HENRIQUE KUBO" userId="S::kevin.kubo@etec.sp.gov.br::ce916881-3ec9-4013-8f07-6945064e8f9e" providerId="AD" clId="Web-{B071D634-39F8-4873-BD10-EB4D7973C34A}" dt="2022-03-25T23:28:12.075" v="0"/>
          <pc:sldLayoutMkLst>
            <pc:docMk/>
            <pc:sldMasterMk cId="0" sldId="2147483648"/>
            <pc:sldLayoutMk cId="0" sldId="2147483650"/>
          </pc:sldLayoutMkLst>
        </pc:sldLayoutChg>
        <pc:sldLayoutChg chg="del">
          <pc:chgData name="KEVIN HENRIQUE KUBO" userId="S::kevin.kubo@etec.sp.gov.br::ce916881-3ec9-4013-8f07-6945064e8f9e" providerId="AD" clId="Web-{B071D634-39F8-4873-BD10-EB4D7973C34A}" dt="2022-03-25T23:28:12.075" v="0"/>
          <pc:sldLayoutMkLst>
            <pc:docMk/>
            <pc:sldMasterMk cId="0" sldId="2147483648"/>
            <pc:sldLayoutMk cId="0" sldId="2147483651"/>
          </pc:sldLayoutMkLst>
        </pc:sldLayoutChg>
        <pc:sldLayoutChg chg="del">
          <pc:chgData name="KEVIN HENRIQUE KUBO" userId="S::kevin.kubo@etec.sp.gov.br::ce916881-3ec9-4013-8f07-6945064e8f9e" providerId="AD" clId="Web-{B071D634-39F8-4873-BD10-EB4D7973C34A}" dt="2022-03-25T23:28:12.075" v="0"/>
          <pc:sldLayoutMkLst>
            <pc:docMk/>
            <pc:sldMasterMk cId="0" sldId="2147483648"/>
            <pc:sldLayoutMk cId="0" sldId="2147483652"/>
          </pc:sldLayoutMkLst>
        </pc:sldLayoutChg>
        <pc:sldLayoutChg chg="del">
          <pc:chgData name="KEVIN HENRIQUE KUBO" userId="S::kevin.kubo@etec.sp.gov.br::ce916881-3ec9-4013-8f07-6945064e8f9e" providerId="AD" clId="Web-{B071D634-39F8-4873-BD10-EB4D7973C34A}" dt="2022-03-25T23:28:12.075" v="0"/>
          <pc:sldLayoutMkLst>
            <pc:docMk/>
            <pc:sldMasterMk cId="0" sldId="2147483648"/>
            <pc:sldLayoutMk cId="0" sldId="2147483653"/>
          </pc:sldLayoutMkLst>
        </pc:sldLayoutChg>
        <pc:sldLayoutChg chg="del">
          <pc:chgData name="KEVIN HENRIQUE KUBO" userId="S::kevin.kubo@etec.sp.gov.br::ce916881-3ec9-4013-8f07-6945064e8f9e" providerId="AD" clId="Web-{B071D634-39F8-4873-BD10-EB4D7973C34A}" dt="2022-03-25T23:28:12.075" v="0"/>
          <pc:sldLayoutMkLst>
            <pc:docMk/>
            <pc:sldMasterMk cId="0" sldId="2147483648"/>
            <pc:sldLayoutMk cId="0" sldId="2147483654"/>
          </pc:sldLayoutMkLst>
        </pc:sldLayoutChg>
        <pc:sldLayoutChg chg="del">
          <pc:chgData name="KEVIN HENRIQUE KUBO" userId="S::kevin.kubo@etec.sp.gov.br::ce916881-3ec9-4013-8f07-6945064e8f9e" providerId="AD" clId="Web-{B071D634-39F8-4873-BD10-EB4D7973C34A}" dt="2022-03-25T23:28:12.075" v="0"/>
          <pc:sldLayoutMkLst>
            <pc:docMk/>
            <pc:sldMasterMk cId="0" sldId="2147483648"/>
            <pc:sldLayoutMk cId="0" sldId="2147483655"/>
          </pc:sldLayoutMkLst>
        </pc:sldLayoutChg>
        <pc:sldLayoutChg chg="del">
          <pc:chgData name="KEVIN HENRIQUE KUBO" userId="S::kevin.kubo@etec.sp.gov.br::ce916881-3ec9-4013-8f07-6945064e8f9e" providerId="AD" clId="Web-{B071D634-39F8-4873-BD10-EB4D7973C34A}" dt="2022-03-25T23:28:12.075" v="0"/>
          <pc:sldLayoutMkLst>
            <pc:docMk/>
            <pc:sldMasterMk cId="0" sldId="2147483648"/>
            <pc:sldLayoutMk cId="0" sldId="2147483656"/>
          </pc:sldLayoutMkLst>
        </pc:sldLayoutChg>
        <pc:sldLayoutChg chg="del">
          <pc:chgData name="KEVIN HENRIQUE KUBO" userId="S::kevin.kubo@etec.sp.gov.br::ce916881-3ec9-4013-8f07-6945064e8f9e" providerId="AD" clId="Web-{B071D634-39F8-4873-BD10-EB4D7973C34A}" dt="2022-03-25T23:28:12.075" v="0"/>
          <pc:sldLayoutMkLst>
            <pc:docMk/>
            <pc:sldMasterMk cId="0" sldId="2147483648"/>
            <pc:sldLayoutMk cId="0" sldId="2147483657"/>
          </pc:sldLayoutMkLst>
        </pc:sldLayoutChg>
        <pc:sldLayoutChg chg="del">
          <pc:chgData name="KEVIN HENRIQUE KUBO" userId="S::kevin.kubo@etec.sp.gov.br::ce916881-3ec9-4013-8f07-6945064e8f9e" providerId="AD" clId="Web-{B071D634-39F8-4873-BD10-EB4D7973C34A}" dt="2022-03-25T23:28:12.075" v="0"/>
          <pc:sldLayoutMkLst>
            <pc:docMk/>
            <pc:sldMasterMk cId="0" sldId="2147483648"/>
            <pc:sldLayoutMk cId="0" sldId="2147483658"/>
          </pc:sldLayoutMkLst>
        </pc:sldLayoutChg>
        <pc:sldLayoutChg chg="del">
          <pc:chgData name="KEVIN HENRIQUE KUBO" userId="S::kevin.kubo@etec.sp.gov.br::ce916881-3ec9-4013-8f07-6945064e8f9e" providerId="AD" clId="Web-{B071D634-39F8-4873-BD10-EB4D7973C34A}" dt="2022-03-25T23:28:12.075" v="0"/>
          <pc:sldLayoutMkLst>
            <pc:docMk/>
            <pc:sldMasterMk cId="0" sldId="2147483648"/>
            <pc:sldLayoutMk cId="0" sldId="2147483659"/>
          </pc:sldLayoutMkLst>
        </pc:sldLayoutChg>
        <pc:sldLayoutChg chg="del">
          <pc:chgData name="KEVIN HENRIQUE KUBO" userId="S::kevin.kubo@etec.sp.gov.br::ce916881-3ec9-4013-8f07-6945064e8f9e" providerId="AD" clId="Web-{B071D634-39F8-4873-BD10-EB4D7973C34A}" dt="2022-03-25T23:28:12.075" v="0"/>
          <pc:sldLayoutMkLst>
            <pc:docMk/>
            <pc:sldMasterMk cId="0" sldId="2147483648"/>
            <pc:sldLayoutMk cId="0" sldId="2147483660"/>
          </pc:sldLayoutMkLst>
        </pc:sldLayoutChg>
        <pc:sldLayoutChg chg="del">
          <pc:chgData name="KEVIN HENRIQUE KUBO" userId="S::kevin.kubo@etec.sp.gov.br::ce916881-3ec9-4013-8f07-6945064e8f9e" providerId="AD" clId="Web-{B071D634-39F8-4873-BD10-EB4D7973C34A}" dt="2022-03-25T23:28:12.075" v="0"/>
          <pc:sldLayoutMkLst>
            <pc:docMk/>
            <pc:sldMasterMk cId="0" sldId="2147483648"/>
            <pc:sldLayoutMk cId="0" sldId="2147483661"/>
          </pc:sldLayoutMkLst>
        </pc:sldLayoutChg>
        <pc:sldLayoutChg chg="del">
          <pc:chgData name="KEVIN HENRIQUE KUBO" userId="S::kevin.kubo@etec.sp.gov.br::ce916881-3ec9-4013-8f07-6945064e8f9e" providerId="AD" clId="Web-{B071D634-39F8-4873-BD10-EB4D7973C34A}" dt="2022-03-25T23:28:12.075" v="0"/>
          <pc:sldLayoutMkLst>
            <pc:docMk/>
            <pc:sldMasterMk cId="0" sldId="2147483648"/>
            <pc:sldLayoutMk cId="0" sldId="2147483662"/>
          </pc:sldLayoutMkLst>
        </pc:sldLayoutChg>
        <pc:sldLayoutChg chg="del">
          <pc:chgData name="KEVIN HENRIQUE KUBO" userId="S::kevin.kubo@etec.sp.gov.br::ce916881-3ec9-4013-8f07-6945064e8f9e" providerId="AD" clId="Web-{B071D634-39F8-4873-BD10-EB4D7973C34A}" dt="2022-03-25T23:28:12.075" v="0"/>
          <pc:sldLayoutMkLst>
            <pc:docMk/>
            <pc:sldMasterMk cId="0" sldId="2147483648"/>
            <pc:sldLayoutMk cId="0" sldId="2147483663"/>
          </pc:sldLayoutMkLst>
        </pc:sldLayoutChg>
        <pc:sldLayoutChg chg="del">
          <pc:chgData name="KEVIN HENRIQUE KUBO" userId="S::kevin.kubo@etec.sp.gov.br::ce916881-3ec9-4013-8f07-6945064e8f9e" providerId="AD" clId="Web-{B071D634-39F8-4873-BD10-EB4D7973C34A}" dt="2022-03-25T23:28:12.075" v="0"/>
          <pc:sldLayoutMkLst>
            <pc:docMk/>
            <pc:sldMasterMk cId="0" sldId="2147483648"/>
            <pc:sldLayoutMk cId="0" sldId="2147483664"/>
          </pc:sldLayoutMkLst>
        </pc:sldLayoutChg>
      </pc:sldMasterChg>
      <pc:sldMasterChg chg="add del addSldLayout delSldLayout">
        <pc:chgData name="KEVIN HENRIQUE KUBO" userId="S::kevin.kubo@etec.sp.gov.br::ce916881-3ec9-4013-8f07-6945064e8f9e" providerId="AD" clId="Web-{B071D634-39F8-4873-BD10-EB4D7973C34A}" dt="2022-03-25T23:30:08.125" v="37"/>
        <pc:sldMasterMkLst>
          <pc:docMk/>
          <pc:sldMasterMk cId="122105608" sldId="2147483686"/>
        </pc:sldMasterMkLst>
        <pc:sldLayoutChg chg="add del">
          <pc:chgData name="KEVIN HENRIQUE KUBO" userId="S::kevin.kubo@etec.sp.gov.br::ce916881-3ec9-4013-8f07-6945064e8f9e" providerId="AD" clId="Web-{B071D634-39F8-4873-BD10-EB4D7973C34A}" dt="2022-03-25T23:30:08.125" v="37"/>
          <pc:sldLayoutMkLst>
            <pc:docMk/>
            <pc:sldMasterMk cId="122105608" sldId="2147483686"/>
            <pc:sldLayoutMk cId="2551067716" sldId="2147483675"/>
          </pc:sldLayoutMkLst>
        </pc:sldLayoutChg>
        <pc:sldLayoutChg chg="add del">
          <pc:chgData name="KEVIN HENRIQUE KUBO" userId="S::kevin.kubo@etec.sp.gov.br::ce916881-3ec9-4013-8f07-6945064e8f9e" providerId="AD" clId="Web-{B071D634-39F8-4873-BD10-EB4D7973C34A}" dt="2022-03-25T23:30:08.125" v="37"/>
          <pc:sldLayoutMkLst>
            <pc:docMk/>
            <pc:sldMasterMk cId="122105608" sldId="2147483686"/>
            <pc:sldLayoutMk cId="4052060622" sldId="2147483676"/>
          </pc:sldLayoutMkLst>
        </pc:sldLayoutChg>
        <pc:sldLayoutChg chg="add del">
          <pc:chgData name="KEVIN HENRIQUE KUBO" userId="S::kevin.kubo@etec.sp.gov.br::ce916881-3ec9-4013-8f07-6945064e8f9e" providerId="AD" clId="Web-{B071D634-39F8-4873-BD10-EB4D7973C34A}" dt="2022-03-25T23:30:08.125" v="37"/>
          <pc:sldLayoutMkLst>
            <pc:docMk/>
            <pc:sldMasterMk cId="122105608" sldId="2147483686"/>
            <pc:sldLayoutMk cId="2857726003" sldId="2147483677"/>
          </pc:sldLayoutMkLst>
        </pc:sldLayoutChg>
        <pc:sldLayoutChg chg="add del">
          <pc:chgData name="KEVIN HENRIQUE KUBO" userId="S::kevin.kubo@etec.sp.gov.br::ce916881-3ec9-4013-8f07-6945064e8f9e" providerId="AD" clId="Web-{B071D634-39F8-4873-BD10-EB4D7973C34A}" dt="2022-03-25T23:30:08.125" v="37"/>
          <pc:sldLayoutMkLst>
            <pc:docMk/>
            <pc:sldMasterMk cId="122105608" sldId="2147483686"/>
            <pc:sldLayoutMk cId="552797500" sldId="2147483678"/>
          </pc:sldLayoutMkLst>
        </pc:sldLayoutChg>
        <pc:sldLayoutChg chg="add del">
          <pc:chgData name="KEVIN HENRIQUE KUBO" userId="S::kevin.kubo@etec.sp.gov.br::ce916881-3ec9-4013-8f07-6945064e8f9e" providerId="AD" clId="Web-{B071D634-39F8-4873-BD10-EB4D7973C34A}" dt="2022-03-25T23:30:08.125" v="37"/>
          <pc:sldLayoutMkLst>
            <pc:docMk/>
            <pc:sldMasterMk cId="122105608" sldId="2147483686"/>
            <pc:sldLayoutMk cId="3186795255" sldId="2147483679"/>
          </pc:sldLayoutMkLst>
        </pc:sldLayoutChg>
        <pc:sldLayoutChg chg="add del">
          <pc:chgData name="KEVIN HENRIQUE KUBO" userId="S::kevin.kubo@etec.sp.gov.br::ce916881-3ec9-4013-8f07-6945064e8f9e" providerId="AD" clId="Web-{B071D634-39F8-4873-BD10-EB4D7973C34A}" dt="2022-03-25T23:30:08.125" v="37"/>
          <pc:sldLayoutMkLst>
            <pc:docMk/>
            <pc:sldMasterMk cId="122105608" sldId="2147483686"/>
            <pc:sldLayoutMk cId="498638080" sldId="2147483680"/>
          </pc:sldLayoutMkLst>
        </pc:sldLayoutChg>
        <pc:sldLayoutChg chg="add del">
          <pc:chgData name="KEVIN HENRIQUE KUBO" userId="S::kevin.kubo@etec.sp.gov.br::ce916881-3ec9-4013-8f07-6945064e8f9e" providerId="AD" clId="Web-{B071D634-39F8-4873-BD10-EB4D7973C34A}" dt="2022-03-25T23:30:08.125" v="37"/>
          <pc:sldLayoutMkLst>
            <pc:docMk/>
            <pc:sldMasterMk cId="122105608" sldId="2147483686"/>
            <pc:sldLayoutMk cId="1378225628" sldId="2147483681"/>
          </pc:sldLayoutMkLst>
        </pc:sldLayoutChg>
        <pc:sldLayoutChg chg="add del">
          <pc:chgData name="KEVIN HENRIQUE KUBO" userId="S::kevin.kubo@etec.sp.gov.br::ce916881-3ec9-4013-8f07-6945064e8f9e" providerId="AD" clId="Web-{B071D634-39F8-4873-BD10-EB4D7973C34A}" dt="2022-03-25T23:30:08.125" v="37"/>
          <pc:sldLayoutMkLst>
            <pc:docMk/>
            <pc:sldMasterMk cId="122105608" sldId="2147483686"/>
            <pc:sldLayoutMk cId="1113775582" sldId="2147483682"/>
          </pc:sldLayoutMkLst>
        </pc:sldLayoutChg>
        <pc:sldLayoutChg chg="add del">
          <pc:chgData name="KEVIN HENRIQUE KUBO" userId="S::kevin.kubo@etec.sp.gov.br::ce916881-3ec9-4013-8f07-6945064e8f9e" providerId="AD" clId="Web-{B071D634-39F8-4873-BD10-EB4D7973C34A}" dt="2022-03-25T23:30:08.125" v="37"/>
          <pc:sldLayoutMkLst>
            <pc:docMk/>
            <pc:sldMasterMk cId="122105608" sldId="2147483686"/>
            <pc:sldLayoutMk cId="3132383123" sldId="2147483683"/>
          </pc:sldLayoutMkLst>
        </pc:sldLayoutChg>
        <pc:sldLayoutChg chg="add del">
          <pc:chgData name="KEVIN HENRIQUE KUBO" userId="S::kevin.kubo@etec.sp.gov.br::ce916881-3ec9-4013-8f07-6945064e8f9e" providerId="AD" clId="Web-{B071D634-39F8-4873-BD10-EB4D7973C34A}" dt="2022-03-25T23:30:08.125" v="37"/>
          <pc:sldLayoutMkLst>
            <pc:docMk/>
            <pc:sldMasterMk cId="122105608" sldId="2147483686"/>
            <pc:sldLayoutMk cId="788533039" sldId="2147483684"/>
          </pc:sldLayoutMkLst>
        </pc:sldLayoutChg>
        <pc:sldLayoutChg chg="add del">
          <pc:chgData name="KEVIN HENRIQUE KUBO" userId="S::kevin.kubo@etec.sp.gov.br::ce916881-3ec9-4013-8f07-6945064e8f9e" providerId="AD" clId="Web-{B071D634-39F8-4873-BD10-EB4D7973C34A}" dt="2022-03-25T23:30:08.125" v="37"/>
          <pc:sldLayoutMkLst>
            <pc:docMk/>
            <pc:sldMasterMk cId="122105608" sldId="2147483686"/>
            <pc:sldLayoutMk cId="591327391" sldId="2147483685"/>
          </pc:sldLayoutMkLst>
        </pc:sldLayoutChg>
      </pc:sldMasterChg>
      <pc:sldMasterChg chg="add del addSldLayout delSldLayout">
        <pc:chgData name="KEVIN HENRIQUE KUBO" userId="S::kevin.kubo@etec.sp.gov.br::ce916881-3ec9-4013-8f07-6945064e8f9e" providerId="AD" clId="Web-{B071D634-39F8-4873-BD10-EB4D7973C34A}" dt="2022-03-25T23:30:08.078" v="36"/>
        <pc:sldMasterMkLst>
          <pc:docMk/>
          <pc:sldMasterMk cId="2111633877" sldId="2147483736"/>
        </pc:sldMasterMkLst>
        <pc:sldLayoutChg chg="add del">
          <pc:chgData name="KEVIN HENRIQUE KUBO" userId="S::kevin.kubo@etec.sp.gov.br::ce916881-3ec9-4013-8f07-6945064e8f9e" providerId="AD" clId="Web-{B071D634-39F8-4873-BD10-EB4D7973C34A}" dt="2022-03-25T23:30:08.078" v="36"/>
          <pc:sldLayoutMkLst>
            <pc:docMk/>
            <pc:sldMasterMk cId="2111633877" sldId="2147483736"/>
            <pc:sldLayoutMk cId="650722428" sldId="2147483725"/>
          </pc:sldLayoutMkLst>
        </pc:sldLayoutChg>
        <pc:sldLayoutChg chg="add del">
          <pc:chgData name="KEVIN HENRIQUE KUBO" userId="S::kevin.kubo@etec.sp.gov.br::ce916881-3ec9-4013-8f07-6945064e8f9e" providerId="AD" clId="Web-{B071D634-39F8-4873-BD10-EB4D7973C34A}" dt="2022-03-25T23:30:08.078" v="36"/>
          <pc:sldLayoutMkLst>
            <pc:docMk/>
            <pc:sldMasterMk cId="2111633877" sldId="2147483736"/>
            <pc:sldLayoutMk cId="510434208" sldId="2147483726"/>
          </pc:sldLayoutMkLst>
        </pc:sldLayoutChg>
        <pc:sldLayoutChg chg="add del">
          <pc:chgData name="KEVIN HENRIQUE KUBO" userId="S::kevin.kubo@etec.sp.gov.br::ce916881-3ec9-4013-8f07-6945064e8f9e" providerId="AD" clId="Web-{B071D634-39F8-4873-BD10-EB4D7973C34A}" dt="2022-03-25T23:30:08.078" v="36"/>
          <pc:sldLayoutMkLst>
            <pc:docMk/>
            <pc:sldMasterMk cId="2111633877" sldId="2147483736"/>
            <pc:sldLayoutMk cId="3006198835" sldId="2147483727"/>
          </pc:sldLayoutMkLst>
        </pc:sldLayoutChg>
        <pc:sldLayoutChg chg="add del">
          <pc:chgData name="KEVIN HENRIQUE KUBO" userId="S::kevin.kubo@etec.sp.gov.br::ce916881-3ec9-4013-8f07-6945064e8f9e" providerId="AD" clId="Web-{B071D634-39F8-4873-BD10-EB4D7973C34A}" dt="2022-03-25T23:30:08.078" v="36"/>
          <pc:sldLayoutMkLst>
            <pc:docMk/>
            <pc:sldMasterMk cId="2111633877" sldId="2147483736"/>
            <pc:sldLayoutMk cId="1802829944" sldId="2147483728"/>
          </pc:sldLayoutMkLst>
        </pc:sldLayoutChg>
        <pc:sldLayoutChg chg="add del">
          <pc:chgData name="KEVIN HENRIQUE KUBO" userId="S::kevin.kubo@etec.sp.gov.br::ce916881-3ec9-4013-8f07-6945064e8f9e" providerId="AD" clId="Web-{B071D634-39F8-4873-BD10-EB4D7973C34A}" dt="2022-03-25T23:30:08.078" v="36"/>
          <pc:sldLayoutMkLst>
            <pc:docMk/>
            <pc:sldMasterMk cId="2111633877" sldId="2147483736"/>
            <pc:sldLayoutMk cId="61646291" sldId="2147483729"/>
          </pc:sldLayoutMkLst>
        </pc:sldLayoutChg>
        <pc:sldLayoutChg chg="add del">
          <pc:chgData name="KEVIN HENRIQUE KUBO" userId="S::kevin.kubo@etec.sp.gov.br::ce916881-3ec9-4013-8f07-6945064e8f9e" providerId="AD" clId="Web-{B071D634-39F8-4873-BD10-EB4D7973C34A}" dt="2022-03-25T23:30:08.078" v="36"/>
          <pc:sldLayoutMkLst>
            <pc:docMk/>
            <pc:sldMasterMk cId="2111633877" sldId="2147483736"/>
            <pc:sldLayoutMk cId="87006499" sldId="2147483730"/>
          </pc:sldLayoutMkLst>
        </pc:sldLayoutChg>
        <pc:sldLayoutChg chg="add del">
          <pc:chgData name="KEVIN HENRIQUE KUBO" userId="S::kevin.kubo@etec.sp.gov.br::ce916881-3ec9-4013-8f07-6945064e8f9e" providerId="AD" clId="Web-{B071D634-39F8-4873-BD10-EB4D7973C34A}" dt="2022-03-25T23:30:08.078" v="36"/>
          <pc:sldLayoutMkLst>
            <pc:docMk/>
            <pc:sldMasterMk cId="2111633877" sldId="2147483736"/>
            <pc:sldLayoutMk cId="3570867349" sldId="2147483731"/>
          </pc:sldLayoutMkLst>
        </pc:sldLayoutChg>
        <pc:sldLayoutChg chg="add del">
          <pc:chgData name="KEVIN HENRIQUE KUBO" userId="S::kevin.kubo@etec.sp.gov.br::ce916881-3ec9-4013-8f07-6945064e8f9e" providerId="AD" clId="Web-{B071D634-39F8-4873-BD10-EB4D7973C34A}" dt="2022-03-25T23:30:08.078" v="36"/>
          <pc:sldLayoutMkLst>
            <pc:docMk/>
            <pc:sldMasterMk cId="2111633877" sldId="2147483736"/>
            <pc:sldLayoutMk cId="1355389758" sldId="2147483732"/>
          </pc:sldLayoutMkLst>
        </pc:sldLayoutChg>
        <pc:sldLayoutChg chg="add del">
          <pc:chgData name="KEVIN HENRIQUE KUBO" userId="S::kevin.kubo@etec.sp.gov.br::ce916881-3ec9-4013-8f07-6945064e8f9e" providerId="AD" clId="Web-{B071D634-39F8-4873-BD10-EB4D7973C34A}" dt="2022-03-25T23:30:08.078" v="36"/>
          <pc:sldLayoutMkLst>
            <pc:docMk/>
            <pc:sldMasterMk cId="2111633877" sldId="2147483736"/>
            <pc:sldLayoutMk cId="834600898" sldId="2147483733"/>
          </pc:sldLayoutMkLst>
        </pc:sldLayoutChg>
        <pc:sldLayoutChg chg="add del">
          <pc:chgData name="KEVIN HENRIQUE KUBO" userId="S::kevin.kubo@etec.sp.gov.br::ce916881-3ec9-4013-8f07-6945064e8f9e" providerId="AD" clId="Web-{B071D634-39F8-4873-BD10-EB4D7973C34A}" dt="2022-03-25T23:30:08.078" v="36"/>
          <pc:sldLayoutMkLst>
            <pc:docMk/>
            <pc:sldMasterMk cId="2111633877" sldId="2147483736"/>
            <pc:sldLayoutMk cId="3709484619" sldId="2147483734"/>
          </pc:sldLayoutMkLst>
        </pc:sldLayoutChg>
        <pc:sldLayoutChg chg="add del">
          <pc:chgData name="KEVIN HENRIQUE KUBO" userId="S::kevin.kubo@etec.sp.gov.br::ce916881-3ec9-4013-8f07-6945064e8f9e" providerId="AD" clId="Web-{B071D634-39F8-4873-BD10-EB4D7973C34A}" dt="2022-03-25T23:30:08.078" v="36"/>
          <pc:sldLayoutMkLst>
            <pc:docMk/>
            <pc:sldMasterMk cId="2111633877" sldId="2147483736"/>
            <pc:sldLayoutMk cId="448809064" sldId="2147483735"/>
          </pc:sldLayoutMkLst>
        </pc:sldLayoutChg>
      </pc:sldMasterChg>
      <pc:sldMasterChg chg="add addSldLayout">
        <pc:chgData name="KEVIN HENRIQUE KUBO" userId="S::kevin.kubo@etec.sp.gov.br::ce916881-3ec9-4013-8f07-6945064e8f9e" providerId="AD" clId="Web-{B071D634-39F8-4873-BD10-EB4D7973C34A}" dt="2022-03-25T23:30:08.125" v="37"/>
        <pc:sldMasterMkLst>
          <pc:docMk/>
          <pc:sldMasterMk cId="1977308997" sldId="2147483775"/>
        </pc:sldMasterMkLst>
        <pc:sldLayoutChg chg="add">
          <pc:chgData name="KEVIN HENRIQUE KUBO" userId="S::kevin.kubo@etec.sp.gov.br::ce916881-3ec9-4013-8f07-6945064e8f9e" providerId="AD" clId="Web-{B071D634-39F8-4873-BD10-EB4D7973C34A}" dt="2022-03-25T23:30:08.125" v="37"/>
          <pc:sldLayoutMkLst>
            <pc:docMk/>
            <pc:sldMasterMk cId="1977308997" sldId="2147483775"/>
            <pc:sldLayoutMk cId="598008585" sldId="2147483764"/>
          </pc:sldLayoutMkLst>
        </pc:sldLayoutChg>
        <pc:sldLayoutChg chg="add">
          <pc:chgData name="KEVIN HENRIQUE KUBO" userId="S::kevin.kubo@etec.sp.gov.br::ce916881-3ec9-4013-8f07-6945064e8f9e" providerId="AD" clId="Web-{B071D634-39F8-4873-BD10-EB4D7973C34A}" dt="2022-03-25T23:30:08.125" v="37"/>
          <pc:sldLayoutMkLst>
            <pc:docMk/>
            <pc:sldMasterMk cId="1977308997" sldId="2147483775"/>
            <pc:sldLayoutMk cId="2130237376" sldId="2147483765"/>
          </pc:sldLayoutMkLst>
        </pc:sldLayoutChg>
        <pc:sldLayoutChg chg="add">
          <pc:chgData name="KEVIN HENRIQUE KUBO" userId="S::kevin.kubo@etec.sp.gov.br::ce916881-3ec9-4013-8f07-6945064e8f9e" providerId="AD" clId="Web-{B071D634-39F8-4873-BD10-EB4D7973C34A}" dt="2022-03-25T23:30:08.125" v="37"/>
          <pc:sldLayoutMkLst>
            <pc:docMk/>
            <pc:sldMasterMk cId="1977308997" sldId="2147483775"/>
            <pc:sldLayoutMk cId="3488232955" sldId="2147483766"/>
          </pc:sldLayoutMkLst>
        </pc:sldLayoutChg>
        <pc:sldLayoutChg chg="add">
          <pc:chgData name="KEVIN HENRIQUE KUBO" userId="S::kevin.kubo@etec.sp.gov.br::ce916881-3ec9-4013-8f07-6945064e8f9e" providerId="AD" clId="Web-{B071D634-39F8-4873-BD10-EB4D7973C34A}" dt="2022-03-25T23:30:08.125" v="37"/>
          <pc:sldLayoutMkLst>
            <pc:docMk/>
            <pc:sldMasterMk cId="1977308997" sldId="2147483775"/>
            <pc:sldLayoutMk cId="972584546" sldId="2147483767"/>
          </pc:sldLayoutMkLst>
        </pc:sldLayoutChg>
        <pc:sldLayoutChg chg="add">
          <pc:chgData name="KEVIN HENRIQUE KUBO" userId="S::kevin.kubo@etec.sp.gov.br::ce916881-3ec9-4013-8f07-6945064e8f9e" providerId="AD" clId="Web-{B071D634-39F8-4873-BD10-EB4D7973C34A}" dt="2022-03-25T23:30:08.125" v="37"/>
          <pc:sldLayoutMkLst>
            <pc:docMk/>
            <pc:sldMasterMk cId="1977308997" sldId="2147483775"/>
            <pc:sldLayoutMk cId="1956192045" sldId="2147483768"/>
          </pc:sldLayoutMkLst>
        </pc:sldLayoutChg>
        <pc:sldLayoutChg chg="add">
          <pc:chgData name="KEVIN HENRIQUE KUBO" userId="S::kevin.kubo@etec.sp.gov.br::ce916881-3ec9-4013-8f07-6945064e8f9e" providerId="AD" clId="Web-{B071D634-39F8-4873-BD10-EB4D7973C34A}" dt="2022-03-25T23:30:08.125" v="37"/>
          <pc:sldLayoutMkLst>
            <pc:docMk/>
            <pc:sldMasterMk cId="1977308997" sldId="2147483775"/>
            <pc:sldLayoutMk cId="2665826124" sldId="2147483769"/>
          </pc:sldLayoutMkLst>
        </pc:sldLayoutChg>
        <pc:sldLayoutChg chg="add">
          <pc:chgData name="KEVIN HENRIQUE KUBO" userId="S::kevin.kubo@etec.sp.gov.br::ce916881-3ec9-4013-8f07-6945064e8f9e" providerId="AD" clId="Web-{B071D634-39F8-4873-BD10-EB4D7973C34A}" dt="2022-03-25T23:30:08.125" v="37"/>
          <pc:sldLayoutMkLst>
            <pc:docMk/>
            <pc:sldMasterMk cId="1977308997" sldId="2147483775"/>
            <pc:sldLayoutMk cId="579335510" sldId="2147483770"/>
          </pc:sldLayoutMkLst>
        </pc:sldLayoutChg>
        <pc:sldLayoutChg chg="add">
          <pc:chgData name="KEVIN HENRIQUE KUBO" userId="S::kevin.kubo@etec.sp.gov.br::ce916881-3ec9-4013-8f07-6945064e8f9e" providerId="AD" clId="Web-{B071D634-39F8-4873-BD10-EB4D7973C34A}" dt="2022-03-25T23:30:08.125" v="37"/>
          <pc:sldLayoutMkLst>
            <pc:docMk/>
            <pc:sldMasterMk cId="1977308997" sldId="2147483775"/>
            <pc:sldLayoutMk cId="2160599664" sldId="2147483771"/>
          </pc:sldLayoutMkLst>
        </pc:sldLayoutChg>
        <pc:sldLayoutChg chg="add">
          <pc:chgData name="KEVIN HENRIQUE KUBO" userId="S::kevin.kubo@etec.sp.gov.br::ce916881-3ec9-4013-8f07-6945064e8f9e" providerId="AD" clId="Web-{B071D634-39F8-4873-BD10-EB4D7973C34A}" dt="2022-03-25T23:30:08.125" v="37"/>
          <pc:sldLayoutMkLst>
            <pc:docMk/>
            <pc:sldMasterMk cId="1977308997" sldId="2147483775"/>
            <pc:sldLayoutMk cId="939358345" sldId="2147483772"/>
          </pc:sldLayoutMkLst>
        </pc:sldLayoutChg>
        <pc:sldLayoutChg chg="add">
          <pc:chgData name="KEVIN HENRIQUE KUBO" userId="S::kevin.kubo@etec.sp.gov.br::ce916881-3ec9-4013-8f07-6945064e8f9e" providerId="AD" clId="Web-{B071D634-39F8-4873-BD10-EB4D7973C34A}" dt="2022-03-25T23:30:08.125" v="37"/>
          <pc:sldLayoutMkLst>
            <pc:docMk/>
            <pc:sldMasterMk cId="1977308997" sldId="2147483775"/>
            <pc:sldLayoutMk cId="4026468718" sldId="2147483773"/>
          </pc:sldLayoutMkLst>
        </pc:sldLayoutChg>
        <pc:sldLayoutChg chg="add">
          <pc:chgData name="KEVIN HENRIQUE KUBO" userId="S::kevin.kubo@etec.sp.gov.br::ce916881-3ec9-4013-8f07-6945064e8f9e" providerId="AD" clId="Web-{B071D634-39F8-4873-BD10-EB4D7973C34A}" dt="2022-03-25T23:30:08.125" v="37"/>
          <pc:sldLayoutMkLst>
            <pc:docMk/>
            <pc:sldMasterMk cId="1977308997" sldId="2147483775"/>
            <pc:sldLayoutMk cId="1221100663" sldId="2147483774"/>
          </pc:sldLayoutMkLst>
        </pc:sldLayoutChg>
      </pc:sldMasterChg>
    </pc:docChg>
  </pc:docChgLst>
  <pc:docChgLst>
    <pc:chgData name="KEVIN HENRIQUE KUBO" userId="S::kevin.kubo@etec.sp.gov.br::ce916881-3ec9-4013-8f07-6945064e8f9e" providerId="AD" clId="Web-{FF5F3D79-21BC-A352-45C5-C0ADC3AC8A7F}"/>
    <pc:docChg chg="addSld delSld modSld sldOrd">
      <pc:chgData name="KEVIN HENRIQUE KUBO" userId="S::kevin.kubo@etec.sp.gov.br::ce916881-3ec9-4013-8f07-6945064e8f9e" providerId="AD" clId="Web-{FF5F3D79-21BC-A352-45C5-C0ADC3AC8A7F}" dt="2022-03-28T00:01:29.870" v="376" actId="20577"/>
      <pc:docMkLst>
        <pc:docMk/>
      </pc:docMkLst>
      <pc:sldChg chg="addSp delSp modSp del mod modClrScheme delDesignElem chgLayout">
        <pc:chgData name="KEVIN HENRIQUE KUBO" userId="S::kevin.kubo@etec.sp.gov.br::ce916881-3ec9-4013-8f07-6945064e8f9e" providerId="AD" clId="Web-{FF5F3D79-21BC-A352-45C5-C0ADC3AC8A7F}" dt="2022-03-27T22:16:35.233" v="96"/>
        <pc:sldMkLst>
          <pc:docMk/>
          <pc:sldMk cId="4087800318" sldId="257"/>
        </pc:sldMkLst>
        <pc:spChg chg="mod ord">
          <ac:chgData name="KEVIN HENRIQUE KUBO" userId="S::kevin.kubo@etec.sp.gov.br::ce916881-3ec9-4013-8f07-6945064e8f9e" providerId="AD" clId="Web-{FF5F3D79-21BC-A352-45C5-C0ADC3AC8A7F}" dt="2022-03-27T22:15:24.793" v="95"/>
          <ac:spMkLst>
            <pc:docMk/>
            <pc:sldMk cId="4087800318" sldId="257"/>
            <ac:spMk id="2" creationId="{EF349C86-F67F-5CCC-1B23-2713C0F03C83}"/>
          </ac:spMkLst>
        </pc:spChg>
        <pc:spChg chg="mod ord">
          <ac:chgData name="KEVIN HENRIQUE KUBO" userId="S::kevin.kubo@etec.sp.gov.br::ce916881-3ec9-4013-8f07-6945064e8f9e" providerId="AD" clId="Web-{FF5F3D79-21BC-A352-45C5-C0ADC3AC8A7F}" dt="2022-03-27T22:15:24.793" v="95"/>
          <ac:spMkLst>
            <pc:docMk/>
            <pc:sldMk cId="4087800318" sldId="257"/>
            <ac:spMk id="3" creationId="{AFFBB115-BE02-C36E-2E7E-06669145776C}"/>
          </ac:spMkLst>
        </pc:spChg>
        <pc:spChg chg="add del mod">
          <ac:chgData name="KEVIN HENRIQUE KUBO" userId="S::kevin.kubo@etec.sp.gov.br::ce916881-3ec9-4013-8f07-6945064e8f9e" providerId="AD" clId="Web-{FF5F3D79-21BC-A352-45C5-C0ADC3AC8A7F}" dt="2022-03-27T22:14:08.713" v="86"/>
          <ac:spMkLst>
            <pc:docMk/>
            <pc:sldMk cId="4087800318" sldId="257"/>
            <ac:spMk id="5" creationId="{DEB06D53-7949-17E4-6107-19E107D78E87}"/>
          </ac:spMkLst>
        </pc:spChg>
        <pc:spChg chg="del">
          <ac:chgData name="KEVIN HENRIQUE KUBO" userId="S::kevin.kubo@etec.sp.gov.br::ce916881-3ec9-4013-8f07-6945064e8f9e" providerId="AD" clId="Web-{FF5F3D79-21BC-A352-45C5-C0ADC3AC8A7F}" dt="2022-03-27T22:14:28.744" v="87"/>
          <ac:spMkLst>
            <pc:docMk/>
            <pc:sldMk cId="4087800318" sldId="257"/>
            <ac:spMk id="32" creationId="{987A0FBA-CC04-4256-A8EB-BB3C543E989C}"/>
          </ac:spMkLst>
        </pc:spChg>
        <pc:spChg chg="del">
          <ac:chgData name="KEVIN HENRIQUE KUBO" userId="S::kevin.kubo@etec.sp.gov.br::ce916881-3ec9-4013-8f07-6945064e8f9e" providerId="AD" clId="Web-{FF5F3D79-21BC-A352-45C5-C0ADC3AC8A7F}" dt="2022-03-27T22:14:28.744" v="87"/>
          <ac:spMkLst>
            <pc:docMk/>
            <pc:sldMk cId="4087800318" sldId="257"/>
            <ac:spMk id="34" creationId="{3362A0EA-3E81-4464-94B8-70BE5870EDC0}"/>
          </ac:spMkLst>
        </pc:spChg>
        <pc:picChg chg="mod">
          <ac:chgData name="KEVIN HENRIQUE KUBO" userId="S::kevin.kubo@etec.sp.gov.br::ce916881-3ec9-4013-8f07-6945064e8f9e" providerId="AD" clId="Web-{FF5F3D79-21BC-A352-45C5-C0ADC3AC8A7F}" dt="2022-03-27T22:14:57.605" v="90" actId="1076"/>
          <ac:picMkLst>
            <pc:docMk/>
            <pc:sldMk cId="4087800318" sldId="257"/>
            <ac:picMk id="4" creationId="{1C81D948-DBD7-E0CD-A497-4BCA3C74D63A}"/>
          </ac:picMkLst>
        </pc:picChg>
      </pc:sldChg>
      <pc:sldChg chg="ord">
        <pc:chgData name="KEVIN HENRIQUE KUBO" userId="S::kevin.kubo@etec.sp.gov.br::ce916881-3ec9-4013-8f07-6945064e8f9e" providerId="AD" clId="Web-{FF5F3D79-21BC-A352-45C5-C0ADC3AC8A7F}" dt="2022-03-27T22:16:46.639" v="100"/>
        <pc:sldMkLst>
          <pc:docMk/>
          <pc:sldMk cId="1657002418" sldId="262"/>
        </pc:sldMkLst>
      </pc:sldChg>
      <pc:sldChg chg="addSp delSp modSp new">
        <pc:chgData name="KEVIN HENRIQUE KUBO" userId="S::kevin.kubo@etec.sp.gov.br::ce916881-3ec9-4013-8f07-6945064e8f9e" providerId="AD" clId="Web-{FF5F3D79-21BC-A352-45C5-C0ADC3AC8A7F}" dt="2022-03-28T00:01:29.870" v="376" actId="20577"/>
        <pc:sldMkLst>
          <pc:docMk/>
          <pc:sldMk cId="2641086968" sldId="263"/>
        </pc:sldMkLst>
        <pc:spChg chg="mod">
          <ac:chgData name="KEVIN HENRIQUE KUBO" userId="S::kevin.kubo@etec.sp.gov.br::ce916881-3ec9-4013-8f07-6945064e8f9e" providerId="AD" clId="Web-{FF5F3D79-21BC-A352-45C5-C0ADC3AC8A7F}" dt="2022-03-27T22:17:07.515" v="109" actId="20577"/>
          <ac:spMkLst>
            <pc:docMk/>
            <pc:sldMk cId="2641086968" sldId="263"/>
            <ac:spMk id="2" creationId="{40BC849C-212B-AD0A-5DEE-FDE175E30EFA}"/>
          </ac:spMkLst>
        </pc:spChg>
        <pc:spChg chg="mod">
          <ac:chgData name="KEVIN HENRIQUE KUBO" userId="S::kevin.kubo@etec.sp.gov.br::ce916881-3ec9-4013-8f07-6945064e8f9e" providerId="AD" clId="Web-{FF5F3D79-21BC-A352-45C5-C0ADC3AC8A7F}" dt="2022-03-28T00:01:29.870" v="376" actId="20577"/>
          <ac:spMkLst>
            <pc:docMk/>
            <pc:sldMk cId="2641086968" sldId="263"/>
            <ac:spMk id="3" creationId="{C54D63E9-0C9E-243D-F1F3-BA947D5A7B90}"/>
          </ac:spMkLst>
        </pc:spChg>
        <pc:spChg chg="add del">
          <ac:chgData name="KEVIN HENRIQUE KUBO" userId="S::kevin.kubo@etec.sp.gov.br::ce916881-3ec9-4013-8f07-6945064e8f9e" providerId="AD" clId="Web-{FF5F3D79-21BC-A352-45C5-C0ADC3AC8A7F}" dt="2022-03-28T00:00:25.352" v="372"/>
          <ac:spMkLst>
            <pc:docMk/>
            <pc:sldMk cId="2641086968" sldId="263"/>
            <ac:spMk id="4" creationId="{25166AC2-61B9-9956-6D2B-9AE963841AA7}"/>
          </ac:spMkLst>
        </pc:spChg>
        <pc:spChg chg="add del">
          <ac:chgData name="KEVIN HENRIQUE KUBO" userId="S::kevin.kubo@etec.sp.gov.br::ce916881-3ec9-4013-8f07-6945064e8f9e" providerId="AD" clId="Web-{FF5F3D79-21BC-A352-45C5-C0ADC3AC8A7F}" dt="2022-03-27T23:05:28.397" v="323"/>
          <ac:spMkLst>
            <pc:docMk/>
            <pc:sldMk cId="2641086968" sldId="263"/>
            <ac:spMk id="4" creationId="{3C3DBB7D-FEBD-566A-3043-24D329DBD287}"/>
          </ac:spMkLst>
        </pc:spChg>
        <pc:spChg chg="add del mod">
          <ac:chgData name="KEVIN HENRIQUE KUBO" userId="S::kevin.kubo@etec.sp.gov.br::ce916881-3ec9-4013-8f07-6945064e8f9e" providerId="AD" clId="Web-{FF5F3D79-21BC-A352-45C5-C0ADC3AC8A7F}" dt="2022-03-27T23:05:25.959" v="322"/>
          <ac:spMkLst>
            <pc:docMk/>
            <pc:sldMk cId="2641086968" sldId="263"/>
            <ac:spMk id="5" creationId="{6DD41065-94F5-2F75-0BA4-F2CEDF019142}"/>
          </ac:spMkLst>
        </pc:spChg>
      </pc:sldChg>
      <pc:sldChg chg="modSp new">
        <pc:chgData name="KEVIN HENRIQUE KUBO" userId="S::kevin.kubo@etec.sp.gov.br::ce916881-3ec9-4013-8f07-6945064e8f9e" providerId="AD" clId="Web-{FF5F3D79-21BC-A352-45C5-C0ADC3AC8A7F}" dt="2022-03-28T00:01:15.729" v="374" actId="20577"/>
        <pc:sldMkLst>
          <pc:docMk/>
          <pc:sldMk cId="2501121494" sldId="264"/>
        </pc:sldMkLst>
        <pc:spChg chg="mod">
          <ac:chgData name="KEVIN HENRIQUE KUBO" userId="S::kevin.kubo@etec.sp.gov.br::ce916881-3ec9-4013-8f07-6945064e8f9e" providerId="AD" clId="Web-{FF5F3D79-21BC-A352-45C5-C0ADC3AC8A7F}" dt="2022-03-28T00:01:15.729" v="374" actId="20577"/>
          <ac:spMkLst>
            <pc:docMk/>
            <pc:sldMk cId="2501121494" sldId="264"/>
            <ac:spMk id="3" creationId="{25F9A8FC-E9B0-5B22-EBF9-45101DC6FEE0}"/>
          </ac:spMkLst>
        </pc:spChg>
      </pc:sldChg>
      <pc:sldChg chg="modSp new">
        <pc:chgData name="KEVIN HENRIQUE KUBO" userId="S::kevin.kubo@etec.sp.gov.br::ce916881-3ec9-4013-8f07-6945064e8f9e" providerId="AD" clId="Web-{FF5F3D79-21BC-A352-45C5-C0ADC3AC8A7F}" dt="2022-03-27T23:30:06.790" v="370" actId="20577"/>
        <pc:sldMkLst>
          <pc:docMk/>
          <pc:sldMk cId="614698145" sldId="265"/>
        </pc:sldMkLst>
        <pc:spChg chg="mod">
          <ac:chgData name="KEVIN HENRIQUE KUBO" userId="S::kevin.kubo@etec.sp.gov.br::ce916881-3ec9-4013-8f07-6945064e8f9e" providerId="AD" clId="Web-{FF5F3D79-21BC-A352-45C5-C0ADC3AC8A7F}" dt="2022-03-27T23:22:01.670" v="345" actId="20577"/>
          <ac:spMkLst>
            <pc:docMk/>
            <pc:sldMk cId="614698145" sldId="265"/>
            <ac:spMk id="2" creationId="{4141B097-D926-7B75-1DFF-200813B8ABB9}"/>
          </ac:spMkLst>
        </pc:spChg>
        <pc:spChg chg="mod">
          <ac:chgData name="KEVIN HENRIQUE KUBO" userId="S::kevin.kubo@etec.sp.gov.br::ce916881-3ec9-4013-8f07-6945064e8f9e" providerId="AD" clId="Web-{FF5F3D79-21BC-A352-45C5-C0ADC3AC8A7F}" dt="2022-03-27T23:30:06.790" v="370" actId="20577"/>
          <ac:spMkLst>
            <pc:docMk/>
            <pc:sldMk cId="614698145" sldId="265"/>
            <ac:spMk id="3" creationId="{DB5B2437-4748-F223-4F07-4917474B248B}"/>
          </ac:spMkLst>
        </pc:spChg>
      </pc:sldChg>
      <pc:sldChg chg="del">
        <pc:chgData name="KEVIN HENRIQUE KUBO" userId="S::kevin.kubo@etec.sp.gov.br::ce916881-3ec9-4013-8f07-6945064e8f9e" providerId="AD" clId="Web-{FF5F3D79-21BC-A352-45C5-C0ADC3AC8A7F}" dt="2022-03-27T22:16:41.905" v="97"/>
        <pc:sldMkLst>
          <pc:docMk/>
          <pc:sldMk cId="2788674609" sldId="265"/>
        </pc:sldMkLst>
      </pc:sldChg>
    </pc:docChg>
  </pc:docChgLst>
  <pc:docChgLst>
    <pc:chgData name="KEVIN HENRIQUE KUBO" userId="S::kevin.kubo@etec.sp.gov.br::ce916881-3ec9-4013-8f07-6945064e8f9e" providerId="AD" clId="Web-{093579BC-47C7-F8C6-6CB9-3E3C11B27458}"/>
    <pc:docChg chg="addSld modSld">
      <pc:chgData name="KEVIN HENRIQUE KUBO" userId="S::kevin.kubo@etec.sp.gov.br::ce916881-3ec9-4013-8f07-6945064e8f9e" providerId="AD" clId="Web-{093579BC-47C7-F8C6-6CB9-3E3C11B27458}" dt="2022-03-26T00:36:27.261" v="45"/>
      <pc:docMkLst>
        <pc:docMk/>
      </pc:docMkLst>
      <pc:sldChg chg="addSp delSp modSp">
        <pc:chgData name="KEVIN HENRIQUE KUBO" userId="S::kevin.kubo@etec.sp.gov.br::ce916881-3ec9-4013-8f07-6945064e8f9e" providerId="AD" clId="Web-{093579BC-47C7-F8C6-6CB9-3E3C11B27458}" dt="2022-03-26T00:36:15.307" v="44"/>
        <pc:sldMkLst>
          <pc:docMk/>
          <pc:sldMk cId="4087800318" sldId="257"/>
        </pc:sldMkLst>
        <pc:spChg chg="mod">
          <ac:chgData name="KEVIN HENRIQUE KUBO" userId="S::kevin.kubo@etec.sp.gov.br::ce916881-3ec9-4013-8f07-6945064e8f9e" providerId="AD" clId="Web-{093579BC-47C7-F8C6-6CB9-3E3C11B27458}" dt="2022-03-26T00:36:02.307" v="41"/>
          <ac:spMkLst>
            <pc:docMk/>
            <pc:sldMk cId="4087800318" sldId="257"/>
            <ac:spMk id="2" creationId="{EF349C86-F67F-5CCC-1B23-2713C0F03C83}"/>
          </ac:spMkLst>
        </pc:spChg>
        <pc:spChg chg="add del">
          <ac:chgData name="KEVIN HENRIQUE KUBO" userId="S::kevin.kubo@etec.sp.gov.br::ce916881-3ec9-4013-8f07-6945064e8f9e" providerId="AD" clId="Web-{093579BC-47C7-F8C6-6CB9-3E3C11B27458}" dt="2022-03-26T00:36:15.307" v="44"/>
          <ac:spMkLst>
            <pc:docMk/>
            <pc:sldMk cId="4087800318" sldId="257"/>
            <ac:spMk id="3" creationId="{AFFBB115-BE02-C36E-2E7E-06669145776C}"/>
          </ac:spMkLst>
        </pc:spChg>
        <pc:spChg chg="add del">
          <ac:chgData name="KEVIN HENRIQUE KUBO" userId="S::kevin.kubo@etec.sp.gov.br::ce916881-3ec9-4013-8f07-6945064e8f9e" providerId="AD" clId="Web-{093579BC-47C7-F8C6-6CB9-3E3C11B27458}" dt="2022-03-26T00:36:02.307" v="41"/>
          <ac:spMkLst>
            <pc:docMk/>
            <pc:sldMk cId="4087800318" sldId="257"/>
            <ac:spMk id="8" creationId="{987A0FBA-CC04-4256-A8EB-BB3C543E989C}"/>
          </ac:spMkLst>
        </pc:spChg>
        <pc:spChg chg="add del">
          <ac:chgData name="KEVIN HENRIQUE KUBO" userId="S::kevin.kubo@etec.sp.gov.br::ce916881-3ec9-4013-8f07-6945064e8f9e" providerId="AD" clId="Web-{093579BC-47C7-F8C6-6CB9-3E3C11B27458}" dt="2022-03-26T00:36:02.307" v="41"/>
          <ac:spMkLst>
            <pc:docMk/>
            <pc:sldMk cId="4087800318" sldId="257"/>
            <ac:spMk id="10" creationId="{3E9B86C0-FDA1-4FEB-807F-B6CA59CE897F}"/>
          </ac:spMkLst>
        </pc:spChg>
        <pc:spChg chg="add del">
          <ac:chgData name="KEVIN HENRIQUE KUBO" userId="S::kevin.kubo@etec.sp.gov.br::ce916881-3ec9-4013-8f07-6945064e8f9e" providerId="AD" clId="Web-{093579BC-47C7-F8C6-6CB9-3E3C11B27458}" dt="2022-03-26T00:36:02.307" v="41"/>
          <ac:spMkLst>
            <pc:docMk/>
            <pc:sldMk cId="4087800318" sldId="257"/>
            <ac:spMk id="12" creationId="{3362A0EA-3E81-4464-94B8-70BE5870EDC0}"/>
          </ac:spMkLst>
        </pc:spChg>
        <pc:spChg chg="add del">
          <ac:chgData name="KEVIN HENRIQUE KUBO" userId="S::kevin.kubo@etec.sp.gov.br::ce916881-3ec9-4013-8f07-6945064e8f9e" providerId="AD" clId="Web-{093579BC-47C7-F8C6-6CB9-3E3C11B27458}" dt="2022-03-26T00:36:02.307" v="41"/>
          <ac:spMkLst>
            <pc:docMk/>
            <pc:sldMk cId="4087800318" sldId="257"/>
            <ac:spMk id="16" creationId="{CEF4B9DF-80D1-D63B-9AE3-CA3373C0AFA7}"/>
          </ac:spMkLst>
        </pc:spChg>
        <pc:spChg chg="add del">
          <ac:chgData name="KEVIN HENRIQUE KUBO" userId="S::kevin.kubo@etec.sp.gov.br::ce916881-3ec9-4013-8f07-6945064e8f9e" providerId="AD" clId="Web-{093579BC-47C7-F8C6-6CB9-3E3C11B27458}" dt="2022-03-26T00:36:02.307" v="41"/>
          <ac:spMkLst>
            <pc:docMk/>
            <pc:sldMk cId="4087800318" sldId="257"/>
            <ac:spMk id="19" creationId="{987A0FBA-CC04-4256-A8EB-BB3C543E989C}"/>
          </ac:spMkLst>
        </pc:spChg>
        <pc:spChg chg="add del">
          <ac:chgData name="KEVIN HENRIQUE KUBO" userId="S::kevin.kubo@etec.sp.gov.br::ce916881-3ec9-4013-8f07-6945064e8f9e" providerId="AD" clId="Web-{093579BC-47C7-F8C6-6CB9-3E3C11B27458}" dt="2022-03-26T00:36:02.307" v="41"/>
          <ac:spMkLst>
            <pc:docMk/>
            <pc:sldMk cId="4087800318" sldId="257"/>
            <ac:spMk id="21" creationId="{E633B38B-B87A-4288-A20F-0223A6C27A5A}"/>
          </ac:spMkLst>
        </pc:spChg>
        <pc:picChg chg="add del mod ord">
          <ac:chgData name="KEVIN HENRIQUE KUBO" userId="S::kevin.kubo@etec.sp.gov.br::ce916881-3ec9-4013-8f07-6945064e8f9e" providerId="AD" clId="Web-{093579BC-47C7-F8C6-6CB9-3E3C11B27458}" dt="2022-03-26T00:34:48.399" v="38"/>
          <ac:picMkLst>
            <pc:docMk/>
            <pc:sldMk cId="4087800318" sldId="257"/>
            <ac:picMk id="4" creationId="{21739AAE-5D58-BE9E-E979-85FF666EC858}"/>
          </ac:picMkLst>
        </pc:picChg>
        <pc:picChg chg="add del mod ord">
          <ac:chgData name="KEVIN HENRIQUE KUBO" userId="S::kevin.kubo@etec.sp.gov.br::ce916881-3ec9-4013-8f07-6945064e8f9e" providerId="AD" clId="Web-{093579BC-47C7-F8C6-6CB9-3E3C11B27458}" dt="2022-03-26T00:36:04.042" v="42"/>
          <ac:picMkLst>
            <pc:docMk/>
            <pc:sldMk cId="4087800318" sldId="257"/>
            <ac:picMk id="5" creationId="{0ADD1DCD-0F87-FC85-CEDF-B17A405F2B39}"/>
          </ac:picMkLst>
        </pc:picChg>
        <pc:picChg chg="add del mod ord">
          <ac:chgData name="KEVIN HENRIQUE KUBO" userId="S::kevin.kubo@etec.sp.gov.br::ce916881-3ec9-4013-8f07-6945064e8f9e" providerId="AD" clId="Web-{093579BC-47C7-F8C6-6CB9-3E3C11B27458}" dt="2022-03-26T00:36:15.307" v="44"/>
          <ac:picMkLst>
            <pc:docMk/>
            <pc:sldMk cId="4087800318" sldId="257"/>
            <ac:picMk id="6" creationId="{B4F176F6-081C-4035-DE63-8042AE4EFE0F}"/>
          </ac:picMkLst>
        </pc:picChg>
      </pc:sldChg>
      <pc:sldChg chg="modSp">
        <pc:chgData name="KEVIN HENRIQUE KUBO" userId="S::kevin.kubo@etec.sp.gov.br::ce916881-3ec9-4013-8f07-6945064e8f9e" providerId="AD" clId="Web-{093579BC-47C7-F8C6-6CB9-3E3C11B27458}" dt="2022-03-26T00:34:01.726" v="36" actId="20577"/>
        <pc:sldMkLst>
          <pc:docMk/>
          <pc:sldMk cId="861780807" sldId="260"/>
        </pc:sldMkLst>
        <pc:spChg chg="mod">
          <ac:chgData name="KEVIN HENRIQUE KUBO" userId="S::kevin.kubo@etec.sp.gov.br::ce916881-3ec9-4013-8f07-6945064e8f9e" providerId="AD" clId="Web-{093579BC-47C7-F8C6-6CB9-3E3C11B27458}" dt="2022-03-26T00:34:01.726" v="36" actId="20577"/>
          <ac:spMkLst>
            <pc:docMk/>
            <pc:sldMk cId="861780807" sldId="260"/>
            <ac:spMk id="2" creationId="{03B5DFEF-5D2D-376E-0FB8-46CA929E8731}"/>
          </ac:spMkLst>
        </pc:spChg>
        <pc:spChg chg="mod">
          <ac:chgData name="KEVIN HENRIQUE KUBO" userId="S::kevin.kubo@etec.sp.gov.br::ce916881-3ec9-4013-8f07-6945064e8f9e" providerId="AD" clId="Web-{093579BC-47C7-F8C6-6CB9-3E3C11B27458}" dt="2022-03-26T00:32:49.084" v="10" actId="1076"/>
          <ac:spMkLst>
            <pc:docMk/>
            <pc:sldMk cId="861780807" sldId="260"/>
            <ac:spMk id="4" creationId="{3AF34249-BF1C-33F2-A1A3-4573D8E14523}"/>
          </ac:spMkLst>
        </pc:spChg>
      </pc:sldChg>
      <pc:sldChg chg="addSp delSp modSp">
        <pc:chgData name="KEVIN HENRIQUE KUBO" userId="S::kevin.kubo@etec.sp.gov.br::ce916881-3ec9-4013-8f07-6945064e8f9e" providerId="AD" clId="Web-{093579BC-47C7-F8C6-6CB9-3E3C11B27458}" dt="2022-03-26T00:36:27.261" v="45"/>
        <pc:sldMkLst>
          <pc:docMk/>
          <pc:sldMk cId="1657002418" sldId="262"/>
        </pc:sldMkLst>
        <pc:spChg chg="mod">
          <ac:chgData name="KEVIN HENRIQUE KUBO" userId="S::kevin.kubo@etec.sp.gov.br::ce916881-3ec9-4013-8f07-6945064e8f9e" providerId="AD" clId="Web-{093579BC-47C7-F8C6-6CB9-3E3C11B27458}" dt="2022-03-26T00:36:27.261" v="45"/>
          <ac:spMkLst>
            <pc:docMk/>
            <pc:sldMk cId="1657002418" sldId="262"/>
            <ac:spMk id="2" creationId="{AAF732B5-4D0B-B92C-42C8-F7ADC539F112}"/>
          </ac:spMkLst>
        </pc:spChg>
        <pc:spChg chg="del mod">
          <ac:chgData name="KEVIN HENRIQUE KUBO" userId="S::kevin.kubo@etec.sp.gov.br::ce916881-3ec9-4013-8f07-6945064e8f9e" providerId="AD" clId="Web-{093579BC-47C7-F8C6-6CB9-3E3C11B27458}" dt="2022-03-26T00:36:27.261" v="45"/>
          <ac:spMkLst>
            <pc:docMk/>
            <pc:sldMk cId="1657002418" sldId="262"/>
            <ac:spMk id="32" creationId="{DC014BD5-3607-86BF-7212-34A0395634F6}"/>
          </ac:spMkLst>
        </pc:spChg>
        <pc:spChg chg="del">
          <ac:chgData name="KEVIN HENRIQUE KUBO" userId="S::kevin.kubo@etec.sp.gov.br::ce916881-3ec9-4013-8f07-6945064e8f9e" providerId="AD" clId="Web-{093579BC-47C7-F8C6-6CB9-3E3C11B27458}" dt="2022-03-26T00:36:27.261" v="45"/>
          <ac:spMkLst>
            <pc:docMk/>
            <pc:sldMk cId="1657002418" sldId="262"/>
            <ac:spMk id="54" creationId="{987A0FBA-CC04-4256-A8EB-BB3C543E989C}"/>
          </ac:spMkLst>
        </pc:spChg>
        <pc:spChg chg="del">
          <ac:chgData name="KEVIN HENRIQUE KUBO" userId="S::kevin.kubo@etec.sp.gov.br::ce916881-3ec9-4013-8f07-6945064e8f9e" providerId="AD" clId="Web-{093579BC-47C7-F8C6-6CB9-3E3C11B27458}" dt="2022-03-26T00:36:27.261" v="45"/>
          <ac:spMkLst>
            <pc:docMk/>
            <pc:sldMk cId="1657002418" sldId="262"/>
            <ac:spMk id="55" creationId="{A1F6F945-08BE-4D33-9FAA-86D383E8D236}"/>
          </ac:spMkLst>
        </pc:spChg>
        <pc:spChg chg="del">
          <ac:chgData name="KEVIN HENRIQUE KUBO" userId="S::kevin.kubo@etec.sp.gov.br::ce916881-3ec9-4013-8f07-6945064e8f9e" providerId="AD" clId="Web-{093579BC-47C7-F8C6-6CB9-3E3C11B27458}" dt="2022-03-26T00:36:27.261" v="45"/>
          <ac:spMkLst>
            <pc:docMk/>
            <pc:sldMk cId="1657002418" sldId="262"/>
            <ac:spMk id="56" creationId="{E633B38B-B87A-4288-A20F-0223A6C27A5A}"/>
          </ac:spMkLst>
        </pc:spChg>
        <pc:spChg chg="add">
          <ac:chgData name="KEVIN HENRIQUE KUBO" userId="S::kevin.kubo@etec.sp.gov.br::ce916881-3ec9-4013-8f07-6945064e8f9e" providerId="AD" clId="Web-{093579BC-47C7-F8C6-6CB9-3E3C11B27458}" dt="2022-03-26T00:36:27.261" v="45"/>
          <ac:spMkLst>
            <pc:docMk/>
            <pc:sldMk cId="1657002418" sldId="262"/>
            <ac:spMk id="62" creationId="{987A0FBA-CC04-4256-A8EB-BB3C543E989C}"/>
          </ac:spMkLst>
        </pc:spChg>
        <pc:spChg chg="add">
          <ac:chgData name="KEVIN HENRIQUE KUBO" userId="S::kevin.kubo@etec.sp.gov.br::ce916881-3ec9-4013-8f07-6945064e8f9e" providerId="AD" clId="Web-{093579BC-47C7-F8C6-6CB9-3E3C11B27458}" dt="2022-03-26T00:36:27.261" v="45"/>
          <ac:spMkLst>
            <pc:docMk/>
            <pc:sldMk cId="1657002418" sldId="262"/>
            <ac:spMk id="64" creationId="{3F3A0F6C-EB8F-4A4C-8258-23F6D815E0E0}"/>
          </ac:spMkLst>
        </pc:spChg>
        <pc:spChg chg="add">
          <ac:chgData name="KEVIN HENRIQUE KUBO" userId="S::kevin.kubo@etec.sp.gov.br::ce916881-3ec9-4013-8f07-6945064e8f9e" providerId="AD" clId="Web-{093579BC-47C7-F8C6-6CB9-3E3C11B27458}" dt="2022-03-26T00:36:27.261" v="45"/>
          <ac:spMkLst>
            <pc:docMk/>
            <pc:sldMk cId="1657002418" sldId="262"/>
            <ac:spMk id="66" creationId="{6A9C92F4-A4A4-42E0-9391-C666AAED1E6A}"/>
          </ac:spMkLst>
        </pc:spChg>
        <pc:graphicFrameChg chg="add">
          <ac:chgData name="KEVIN HENRIQUE KUBO" userId="S::kevin.kubo@etec.sp.gov.br::ce916881-3ec9-4013-8f07-6945064e8f9e" providerId="AD" clId="Web-{093579BC-47C7-F8C6-6CB9-3E3C11B27458}" dt="2022-03-26T00:36:27.261" v="45"/>
          <ac:graphicFrameMkLst>
            <pc:docMk/>
            <pc:sldMk cId="1657002418" sldId="262"/>
            <ac:graphicFrameMk id="58" creationId="{6C9E5E84-1985-3E38-FB5B-E0E616D40F2F}"/>
          </ac:graphicFrameMkLst>
        </pc:graphicFrameChg>
      </pc:sldChg>
      <pc:sldChg chg="modSp new">
        <pc:chgData name="KEVIN HENRIQUE KUBO" userId="S::kevin.kubo@etec.sp.gov.br::ce916881-3ec9-4013-8f07-6945064e8f9e" providerId="AD" clId="Web-{093579BC-47C7-F8C6-6CB9-3E3C11B27458}" dt="2022-03-26T00:33:55.679" v="35" actId="20577"/>
        <pc:sldMkLst>
          <pc:docMk/>
          <pc:sldMk cId="2930370953" sldId="263"/>
        </pc:sldMkLst>
        <pc:spChg chg="mod">
          <ac:chgData name="KEVIN HENRIQUE KUBO" userId="S::kevin.kubo@etec.sp.gov.br::ce916881-3ec9-4013-8f07-6945064e8f9e" providerId="AD" clId="Web-{093579BC-47C7-F8C6-6CB9-3E3C11B27458}" dt="2022-03-26T00:33:55.679" v="35" actId="20577"/>
          <ac:spMkLst>
            <pc:docMk/>
            <pc:sldMk cId="2930370953" sldId="263"/>
            <ac:spMk id="2" creationId="{C1C84139-8F9E-70FC-C9B7-2088109CD55E}"/>
          </ac:spMkLst>
        </pc:spChg>
      </pc:sldChg>
    </pc:docChg>
  </pc:docChgLst>
  <pc:docChgLst>
    <pc:chgData name="KEVIN HENRIQUE KUBO" userId="S::kevin.kubo@etec.sp.gov.br::ce916881-3ec9-4013-8f07-6945064e8f9e" providerId="AD" clId="Web-{ED37C25F-A5A4-4830-BE4D-F51F60CCD70D}"/>
    <pc:docChg chg="modSld">
      <pc:chgData name="KEVIN HENRIQUE KUBO" userId="S::kevin.kubo@etec.sp.gov.br::ce916881-3ec9-4013-8f07-6945064e8f9e" providerId="AD" clId="Web-{ED37C25F-A5A4-4830-BE4D-F51F60CCD70D}" dt="2022-04-05T22:35:36.973" v="21" actId="20577"/>
      <pc:docMkLst>
        <pc:docMk/>
      </pc:docMkLst>
      <pc:sldChg chg="modSp">
        <pc:chgData name="KEVIN HENRIQUE KUBO" userId="S::kevin.kubo@etec.sp.gov.br::ce916881-3ec9-4013-8f07-6945064e8f9e" providerId="AD" clId="Web-{ED37C25F-A5A4-4830-BE4D-F51F60CCD70D}" dt="2022-04-05T22:35:36.973" v="21" actId="20577"/>
        <pc:sldMkLst>
          <pc:docMk/>
          <pc:sldMk cId="3622625124" sldId="256"/>
        </pc:sldMkLst>
        <pc:spChg chg="mod">
          <ac:chgData name="KEVIN HENRIQUE KUBO" userId="S::kevin.kubo@etec.sp.gov.br::ce916881-3ec9-4013-8f07-6945064e8f9e" providerId="AD" clId="Web-{ED37C25F-A5A4-4830-BE4D-F51F60CCD70D}" dt="2022-04-05T22:35:36.973" v="21" actId="20577"/>
          <ac:spMkLst>
            <pc:docMk/>
            <pc:sldMk cId="3622625124" sldId="256"/>
            <ac:spMk id="3" creationId="{00000000-0000-0000-0000-000000000000}"/>
          </ac:spMkLst>
        </pc:spChg>
      </pc:sldChg>
      <pc:sldChg chg="modSp">
        <pc:chgData name="KEVIN HENRIQUE KUBO" userId="S::kevin.kubo@etec.sp.gov.br::ce916881-3ec9-4013-8f07-6945064e8f9e" providerId="AD" clId="Web-{ED37C25F-A5A4-4830-BE4D-F51F60CCD70D}" dt="2022-04-05T22:29:50.074" v="14" actId="20577"/>
        <pc:sldMkLst>
          <pc:docMk/>
          <pc:sldMk cId="2641086968" sldId="263"/>
        </pc:sldMkLst>
        <pc:spChg chg="mod">
          <ac:chgData name="KEVIN HENRIQUE KUBO" userId="S::kevin.kubo@etec.sp.gov.br::ce916881-3ec9-4013-8f07-6945064e8f9e" providerId="AD" clId="Web-{ED37C25F-A5A4-4830-BE4D-F51F60CCD70D}" dt="2022-04-05T22:29:50.074" v="14" actId="20577"/>
          <ac:spMkLst>
            <pc:docMk/>
            <pc:sldMk cId="2641086968" sldId="263"/>
            <ac:spMk id="2" creationId="{40BC849C-212B-AD0A-5DEE-FDE175E30EFA}"/>
          </ac:spMkLst>
        </pc:spChg>
      </pc:sldChg>
    </pc:docChg>
  </pc:docChgLst>
  <pc:docChgLst>
    <pc:chgData name="KEVIN HENRIQUE KUBO" userId="ce916881-3ec9-4013-8f07-6945064e8f9e" providerId="ADAL" clId="{35ADDFEA-3109-444B-962B-4D09F8844E1E}"/>
    <pc:docChg chg="">
      <pc:chgData name="KEVIN HENRIQUE KUBO" userId="ce916881-3ec9-4013-8f07-6945064e8f9e" providerId="ADAL" clId="{35ADDFEA-3109-444B-962B-4D09F8844E1E}" dt="2022-04-04T10:52:05.342" v="1" actId="1592"/>
      <pc:docMkLst>
        <pc:docMk/>
      </pc:docMkLst>
      <pc:sldChg chg="addCm delCm">
        <pc:chgData name="KEVIN HENRIQUE KUBO" userId="ce916881-3ec9-4013-8f07-6945064e8f9e" providerId="ADAL" clId="{35ADDFEA-3109-444B-962B-4D09F8844E1E}" dt="2022-04-04T10:52:05.342" v="1" actId="1592"/>
        <pc:sldMkLst>
          <pc:docMk/>
          <pc:sldMk cId="3622625124" sldId="256"/>
        </pc:sldMkLst>
      </pc:sldChg>
    </pc:docChg>
  </pc:docChgLst>
  <pc:docChgLst>
    <pc:chgData name="KEVIN HENRIQUE KUBO" userId="S::kevin.kubo@etec.sp.gov.br::ce916881-3ec9-4013-8f07-6945064e8f9e" providerId="AD" clId="Web-{91E64302-A5E8-4FB3-BBCB-A23C9B9817B7}"/>
    <pc:docChg chg="addSld delSld modSld sldOrd">
      <pc:chgData name="KEVIN HENRIQUE KUBO" userId="S::kevin.kubo@etec.sp.gov.br::ce916881-3ec9-4013-8f07-6945064e8f9e" providerId="AD" clId="Web-{91E64302-A5E8-4FB3-BBCB-A23C9B9817B7}" dt="2022-03-26T19:51:57.383" v="216"/>
      <pc:docMkLst>
        <pc:docMk/>
      </pc:docMkLst>
      <pc:sldChg chg="addSp delSp modSp">
        <pc:chgData name="KEVIN HENRIQUE KUBO" userId="S::kevin.kubo@etec.sp.gov.br::ce916881-3ec9-4013-8f07-6945064e8f9e" providerId="AD" clId="Web-{91E64302-A5E8-4FB3-BBCB-A23C9B9817B7}" dt="2022-03-26T19:32:58.867" v="181" actId="20577"/>
        <pc:sldMkLst>
          <pc:docMk/>
          <pc:sldMk cId="4087800318" sldId="257"/>
        </pc:sldMkLst>
        <pc:spChg chg="mod">
          <ac:chgData name="KEVIN HENRIQUE KUBO" userId="S::kevin.kubo@etec.sp.gov.br::ce916881-3ec9-4013-8f07-6945064e8f9e" providerId="AD" clId="Web-{91E64302-A5E8-4FB3-BBCB-A23C9B9817B7}" dt="2022-03-26T19:32:44.007" v="178"/>
          <ac:spMkLst>
            <pc:docMk/>
            <pc:sldMk cId="4087800318" sldId="257"/>
            <ac:spMk id="2" creationId="{EF349C86-F67F-5CCC-1B23-2713C0F03C83}"/>
          </ac:spMkLst>
        </pc:spChg>
        <pc:spChg chg="mod">
          <ac:chgData name="KEVIN HENRIQUE KUBO" userId="S::kevin.kubo@etec.sp.gov.br::ce916881-3ec9-4013-8f07-6945064e8f9e" providerId="AD" clId="Web-{91E64302-A5E8-4FB3-BBCB-A23C9B9817B7}" dt="2022-03-26T19:32:58.867" v="181" actId="20577"/>
          <ac:spMkLst>
            <pc:docMk/>
            <pc:sldMk cId="4087800318" sldId="257"/>
            <ac:spMk id="3" creationId="{AFFBB115-BE02-C36E-2E7E-06669145776C}"/>
          </ac:spMkLst>
        </pc:spChg>
        <pc:spChg chg="add del">
          <ac:chgData name="KEVIN HENRIQUE KUBO" userId="S::kevin.kubo@etec.sp.gov.br::ce916881-3ec9-4013-8f07-6945064e8f9e" providerId="AD" clId="Web-{91E64302-A5E8-4FB3-BBCB-A23C9B9817B7}" dt="2022-03-26T19:31:50.537" v="171"/>
          <ac:spMkLst>
            <pc:docMk/>
            <pc:sldMk cId="4087800318" sldId="257"/>
            <ac:spMk id="8" creationId="{987A0FBA-CC04-4256-A8EB-BB3C543E989C}"/>
          </ac:spMkLst>
        </pc:spChg>
        <pc:spChg chg="add del">
          <ac:chgData name="KEVIN HENRIQUE KUBO" userId="S::kevin.kubo@etec.sp.gov.br::ce916881-3ec9-4013-8f07-6945064e8f9e" providerId="AD" clId="Web-{91E64302-A5E8-4FB3-BBCB-A23C9B9817B7}" dt="2022-03-26T19:31:50.537" v="171"/>
          <ac:spMkLst>
            <pc:docMk/>
            <pc:sldMk cId="4087800318" sldId="257"/>
            <ac:spMk id="10" creationId="{3E9B86C0-FDA1-4FEB-807F-B6CA59CE897F}"/>
          </ac:spMkLst>
        </pc:spChg>
        <pc:spChg chg="add del">
          <ac:chgData name="KEVIN HENRIQUE KUBO" userId="S::kevin.kubo@etec.sp.gov.br::ce916881-3ec9-4013-8f07-6945064e8f9e" providerId="AD" clId="Web-{91E64302-A5E8-4FB3-BBCB-A23C9B9817B7}" dt="2022-03-26T19:31:50.537" v="171"/>
          <ac:spMkLst>
            <pc:docMk/>
            <pc:sldMk cId="4087800318" sldId="257"/>
            <ac:spMk id="12" creationId="{3362A0EA-3E81-4464-94B8-70BE5870EDC0}"/>
          </ac:spMkLst>
        </pc:spChg>
        <pc:spChg chg="add del">
          <ac:chgData name="KEVIN HENRIQUE KUBO" userId="S::kevin.kubo@etec.sp.gov.br::ce916881-3ec9-4013-8f07-6945064e8f9e" providerId="AD" clId="Web-{91E64302-A5E8-4FB3-BBCB-A23C9B9817B7}" dt="2022-03-26T19:31:50.521" v="170"/>
          <ac:spMkLst>
            <pc:docMk/>
            <pc:sldMk cId="4087800318" sldId="257"/>
            <ac:spMk id="14" creationId="{66FC6F62-FEC6-45C4-B697-39FDA62A9666}"/>
          </ac:spMkLst>
        </pc:spChg>
        <pc:spChg chg="add del">
          <ac:chgData name="KEVIN HENRIQUE KUBO" userId="S::kevin.kubo@etec.sp.gov.br::ce916881-3ec9-4013-8f07-6945064e8f9e" providerId="AD" clId="Web-{91E64302-A5E8-4FB3-BBCB-A23C9B9817B7}" dt="2022-03-26T19:31:50.521" v="170"/>
          <ac:spMkLst>
            <pc:docMk/>
            <pc:sldMk cId="4087800318" sldId="257"/>
            <ac:spMk id="17" creationId="{987A0FBA-CC04-4256-A8EB-BB3C543E989C}"/>
          </ac:spMkLst>
        </pc:spChg>
        <pc:spChg chg="add del">
          <ac:chgData name="KEVIN HENRIQUE KUBO" userId="S::kevin.kubo@etec.sp.gov.br::ce916881-3ec9-4013-8f07-6945064e8f9e" providerId="AD" clId="Web-{91E64302-A5E8-4FB3-BBCB-A23C9B9817B7}" dt="2022-03-26T19:32:44.007" v="178"/>
          <ac:spMkLst>
            <pc:docMk/>
            <pc:sldMk cId="4087800318" sldId="257"/>
            <ac:spMk id="25" creationId="{987A0FBA-CC04-4256-A8EB-BB3C543E989C}"/>
          </ac:spMkLst>
        </pc:spChg>
        <pc:spChg chg="add del">
          <ac:chgData name="KEVIN HENRIQUE KUBO" userId="S::kevin.kubo@etec.sp.gov.br::ce916881-3ec9-4013-8f07-6945064e8f9e" providerId="AD" clId="Web-{91E64302-A5E8-4FB3-BBCB-A23C9B9817B7}" dt="2022-03-26T19:32:44.007" v="178"/>
          <ac:spMkLst>
            <pc:docMk/>
            <pc:sldMk cId="4087800318" sldId="257"/>
            <ac:spMk id="26" creationId="{66FC6F62-FEC6-45C4-B697-39FDA62A9666}"/>
          </ac:spMkLst>
        </pc:spChg>
        <pc:spChg chg="add">
          <ac:chgData name="KEVIN HENRIQUE KUBO" userId="S::kevin.kubo@etec.sp.gov.br::ce916881-3ec9-4013-8f07-6945064e8f9e" providerId="AD" clId="Web-{91E64302-A5E8-4FB3-BBCB-A23C9B9817B7}" dt="2022-03-26T19:32:44.007" v="178"/>
          <ac:spMkLst>
            <pc:docMk/>
            <pc:sldMk cId="4087800318" sldId="257"/>
            <ac:spMk id="32" creationId="{987A0FBA-CC04-4256-A8EB-BB3C543E989C}"/>
          </ac:spMkLst>
        </pc:spChg>
        <pc:spChg chg="add">
          <ac:chgData name="KEVIN HENRIQUE KUBO" userId="S::kevin.kubo@etec.sp.gov.br::ce916881-3ec9-4013-8f07-6945064e8f9e" providerId="AD" clId="Web-{91E64302-A5E8-4FB3-BBCB-A23C9B9817B7}" dt="2022-03-26T19:32:44.007" v="178"/>
          <ac:spMkLst>
            <pc:docMk/>
            <pc:sldMk cId="4087800318" sldId="257"/>
            <ac:spMk id="34" creationId="{3362A0EA-3E81-4464-94B8-70BE5870EDC0}"/>
          </ac:spMkLst>
        </pc:spChg>
        <pc:grpChg chg="add del">
          <ac:chgData name="KEVIN HENRIQUE KUBO" userId="S::kevin.kubo@etec.sp.gov.br::ce916881-3ec9-4013-8f07-6945064e8f9e" providerId="AD" clId="Web-{91E64302-A5E8-4FB3-BBCB-A23C9B9817B7}" dt="2022-03-26T19:31:50.521" v="170"/>
          <ac:grpSpMkLst>
            <pc:docMk/>
            <pc:sldMk cId="4087800318" sldId="257"/>
            <ac:grpSpMk id="15" creationId="{F8D7210F-BCFD-46C1-9A2C-3717368B1A78}"/>
          </ac:grpSpMkLst>
        </pc:grpChg>
        <pc:grpChg chg="add del">
          <ac:chgData name="KEVIN HENRIQUE KUBO" userId="S::kevin.kubo@etec.sp.gov.br::ce916881-3ec9-4013-8f07-6945064e8f9e" providerId="AD" clId="Web-{91E64302-A5E8-4FB3-BBCB-A23C9B9817B7}" dt="2022-03-26T19:32:44.007" v="178"/>
          <ac:grpSpMkLst>
            <pc:docMk/>
            <pc:sldMk cId="4087800318" sldId="257"/>
            <ac:grpSpMk id="27" creationId="{F8D7210F-BCFD-46C1-9A2C-3717368B1A78}"/>
          </ac:grpSpMkLst>
        </pc:grpChg>
        <pc:picChg chg="add mod ord">
          <ac:chgData name="KEVIN HENRIQUE KUBO" userId="S::kevin.kubo@etec.sp.gov.br::ce916881-3ec9-4013-8f07-6945064e8f9e" providerId="AD" clId="Web-{91E64302-A5E8-4FB3-BBCB-A23C9B9817B7}" dt="2022-03-26T19:32:44.007" v="178"/>
          <ac:picMkLst>
            <pc:docMk/>
            <pc:sldMk cId="4087800318" sldId="257"/>
            <ac:picMk id="4" creationId="{1C81D948-DBD7-E0CD-A497-4BCA3C74D63A}"/>
          </ac:picMkLst>
        </pc:picChg>
      </pc:sldChg>
      <pc:sldChg chg="del">
        <pc:chgData name="KEVIN HENRIQUE KUBO" userId="S::kevin.kubo@etec.sp.gov.br::ce916881-3ec9-4013-8f07-6945064e8f9e" providerId="AD" clId="Web-{91E64302-A5E8-4FB3-BBCB-A23C9B9817B7}" dt="2022-03-26T19:51:49.164" v="213"/>
        <pc:sldMkLst>
          <pc:docMk/>
          <pc:sldMk cId="1082480520" sldId="258"/>
        </pc:sldMkLst>
      </pc:sldChg>
      <pc:sldChg chg="del">
        <pc:chgData name="KEVIN HENRIQUE KUBO" userId="S::kevin.kubo@etec.sp.gov.br::ce916881-3ec9-4013-8f07-6945064e8f9e" providerId="AD" clId="Web-{91E64302-A5E8-4FB3-BBCB-A23C9B9817B7}" dt="2022-03-26T19:51:52.196" v="214"/>
        <pc:sldMkLst>
          <pc:docMk/>
          <pc:sldMk cId="3325182522" sldId="259"/>
        </pc:sldMkLst>
      </pc:sldChg>
      <pc:sldChg chg="del">
        <pc:chgData name="KEVIN HENRIQUE KUBO" userId="S::kevin.kubo@etec.sp.gov.br::ce916881-3ec9-4013-8f07-6945064e8f9e" providerId="AD" clId="Web-{91E64302-A5E8-4FB3-BBCB-A23C9B9817B7}" dt="2022-03-26T19:51:37.508" v="211"/>
        <pc:sldMkLst>
          <pc:docMk/>
          <pc:sldMk cId="861780807" sldId="260"/>
        </pc:sldMkLst>
      </pc:sldChg>
      <pc:sldChg chg="del">
        <pc:chgData name="KEVIN HENRIQUE KUBO" userId="S::kevin.kubo@etec.sp.gov.br::ce916881-3ec9-4013-8f07-6945064e8f9e" providerId="AD" clId="Web-{91E64302-A5E8-4FB3-BBCB-A23C9B9817B7}" dt="2022-03-26T19:51:45.336" v="212"/>
        <pc:sldMkLst>
          <pc:docMk/>
          <pc:sldMk cId="1724561653" sldId="261"/>
        </pc:sldMkLst>
      </pc:sldChg>
      <pc:sldChg chg="modSp">
        <pc:chgData name="KEVIN HENRIQUE KUBO" userId="S::kevin.kubo@etec.sp.gov.br::ce916881-3ec9-4013-8f07-6945064e8f9e" providerId="AD" clId="Web-{91E64302-A5E8-4FB3-BBCB-A23C9B9817B7}" dt="2022-03-26T19:22:51.070" v="26" actId="20577"/>
        <pc:sldMkLst>
          <pc:docMk/>
          <pc:sldMk cId="1657002418" sldId="262"/>
        </pc:sldMkLst>
        <pc:spChg chg="mod">
          <ac:chgData name="KEVIN HENRIQUE KUBO" userId="S::kevin.kubo@etec.sp.gov.br::ce916881-3ec9-4013-8f07-6945064e8f9e" providerId="AD" clId="Web-{91E64302-A5E8-4FB3-BBCB-A23C9B9817B7}" dt="2022-03-26T19:18:23.548" v="0" actId="20577"/>
          <ac:spMkLst>
            <pc:docMk/>
            <pc:sldMk cId="1657002418" sldId="262"/>
            <ac:spMk id="2" creationId="{AAF732B5-4D0B-B92C-42C8-F7ADC539F112}"/>
          </ac:spMkLst>
        </pc:spChg>
        <pc:graphicFrameChg chg="modGraphic">
          <ac:chgData name="KEVIN HENRIQUE KUBO" userId="S::kevin.kubo@etec.sp.gov.br::ce916881-3ec9-4013-8f07-6945064e8f9e" providerId="AD" clId="Web-{91E64302-A5E8-4FB3-BBCB-A23C9B9817B7}" dt="2022-03-26T19:22:51.070" v="26" actId="20577"/>
          <ac:graphicFrameMkLst>
            <pc:docMk/>
            <pc:sldMk cId="1657002418" sldId="262"/>
            <ac:graphicFrameMk id="58" creationId="{6C9E5E84-1985-3E38-FB5B-E0E616D40F2F}"/>
          </ac:graphicFrameMkLst>
        </pc:graphicFrameChg>
      </pc:sldChg>
      <pc:sldChg chg="del">
        <pc:chgData name="KEVIN HENRIQUE KUBO" userId="S::kevin.kubo@etec.sp.gov.br::ce916881-3ec9-4013-8f07-6945064e8f9e" providerId="AD" clId="Web-{91E64302-A5E8-4FB3-BBCB-A23C9B9817B7}" dt="2022-03-26T19:51:54.743" v="215"/>
        <pc:sldMkLst>
          <pc:docMk/>
          <pc:sldMk cId="2930370953" sldId="263"/>
        </pc:sldMkLst>
      </pc:sldChg>
      <pc:sldChg chg="modSp new del">
        <pc:chgData name="KEVIN HENRIQUE KUBO" userId="S::kevin.kubo@etec.sp.gov.br::ce916881-3ec9-4013-8f07-6945064e8f9e" providerId="AD" clId="Web-{91E64302-A5E8-4FB3-BBCB-A23C9B9817B7}" dt="2022-03-26T19:51:57.383" v="216"/>
        <pc:sldMkLst>
          <pc:docMk/>
          <pc:sldMk cId="3568273031" sldId="264"/>
        </pc:sldMkLst>
        <pc:spChg chg="mod">
          <ac:chgData name="KEVIN HENRIQUE KUBO" userId="S::kevin.kubo@etec.sp.gov.br::ce916881-3ec9-4013-8f07-6945064e8f9e" providerId="AD" clId="Web-{91E64302-A5E8-4FB3-BBCB-A23C9B9817B7}" dt="2022-03-26T19:51:02.115" v="190" actId="20577"/>
          <ac:spMkLst>
            <pc:docMk/>
            <pc:sldMk cId="3568273031" sldId="264"/>
            <ac:spMk id="2" creationId="{D1F44D6B-2B6F-55FF-A61B-239D617DAB2B}"/>
          </ac:spMkLst>
        </pc:spChg>
      </pc:sldChg>
      <pc:sldChg chg="modSp new ord">
        <pc:chgData name="KEVIN HENRIQUE KUBO" userId="S::kevin.kubo@etec.sp.gov.br::ce916881-3ec9-4013-8f07-6945064e8f9e" providerId="AD" clId="Web-{91E64302-A5E8-4FB3-BBCB-A23C9B9817B7}" dt="2022-03-26T19:51:30.508" v="210"/>
        <pc:sldMkLst>
          <pc:docMk/>
          <pc:sldMk cId="2788674609" sldId="265"/>
        </pc:sldMkLst>
        <pc:spChg chg="mod">
          <ac:chgData name="KEVIN HENRIQUE KUBO" userId="S::kevin.kubo@etec.sp.gov.br::ce916881-3ec9-4013-8f07-6945064e8f9e" providerId="AD" clId="Web-{91E64302-A5E8-4FB3-BBCB-A23C9B9817B7}" dt="2022-03-26T19:51:10.412" v="197" actId="20577"/>
          <ac:spMkLst>
            <pc:docMk/>
            <pc:sldMk cId="2788674609" sldId="265"/>
            <ac:spMk id="2" creationId="{5937A75C-C164-79F9-4CB1-B35E4EF7EBC3}"/>
          </ac:spMkLst>
        </pc:spChg>
        <pc:spChg chg="mod">
          <ac:chgData name="KEVIN HENRIQUE KUBO" userId="S::kevin.kubo@etec.sp.gov.br::ce916881-3ec9-4013-8f07-6945064e8f9e" providerId="AD" clId="Web-{91E64302-A5E8-4FB3-BBCB-A23C9B9817B7}" dt="2022-03-26T19:51:26.757" v="209" actId="20577"/>
          <ac:spMkLst>
            <pc:docMk/>
            <pc:sldMk cId="2788674609" sldId="265"/>
            <ac:spMk id="3" creationId="{D683DEBA-40D8-C26E-48A0-267910F6C34C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97193D-ADF0-4CF6-8F26-15158A99B8C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988B651-B23B-46C3-9CC0-ECD49EF3DDCE}">
      <dgm:prSet/>
      <dgm:spPr/>
      <dgm:t>
        <a:bodyPr/>
        <a:lstStyle/>
        <a:p>
          <a:r>
            <a:rPr lang="en-US" dirty="0"/>
            <a:t>Muhammad Yunus </a:t>
          </a:r>
          <a:r>
            <a:rPr lang="en-US" dirty="0" err="1"/>
            <a:t>nasceu</a:t>
          </a:r>
          <a:r>
            <a:rPr lang="en-US" dirty="0"/>
            <a:t> </a:t>
          </a:r>
          <a:r>
            <a:rPr lang="en-US" dirty="0" err="1"/>
            <a:t>em</a:t>
          </a:r>
          <a:r>
            <a:rPr lang="en-US" dirty="0"/>
            <a:t> 28 de </a:t>
          </a:r>
          <a:r>
            <a:rPr lang="en-US" dirty="0" err="1"/>
            <a:t>julho</a:t>
          </a:r>
          <a:r>
            <a:rPr lang="en-US" dirty="0"/>
            <a:t> de 1940 </a:t>
          </a:r>
          <a:r>
            <a:rPr lang="en-US" dirty="0" err="1"/>
            <a:t>na</a:t>
          </a:r>
          <a:r>
            <a:rPr lang="en-US" dirty="0"/>
            <a:t> </a:t>
          </a:r>
          <a:r>
            <a:rPr lang="en-US" dirty="0" err="1"/>
            <a:t>cidade</a:t>
          </a:r>
          <a:r>
            <a:rPr lang="en-US" dirty="0"/>
            <a:t> de Chittagong.</a:t>
          </a:r>
        </a:p>
      </dgm:t>
    </dgm:pt>
    <dgm:pt modelId="{B9B89387-4C3F-4100-8618-D639771E1BFB}" type="parTrans" cxnId="{9F21546B-72BE-4F09-A08E-460A30886458}">
      <dgm:prSet/>
      <dgm:spPr/>
      <dgm:t>
        <a:bodyPr/>
        <a:lstStyle/>
        <a:p>
          <a:endParaRPr lang="en-US"/>
        </a:p>
      </dgm:t>
    </dgm:pt>
    <dgm:pt modelId="{D6B8771F-119B-4D54-B461-C62A9B39972F}" type="sibTrans" cxnId="{9F21546B-72BE-4F09-A08E-460A30886458}">
      <dgm:prSet/>
      <dgm:spPr/>
      <dgm:t>
        <a:bodyPr/>
        <a:lstStyle/>
        <a:p>
          <a:endParaRPr lang="en-US"/>
        </a:p>
      </dgm:t>
    </dgm:pt>
    <dgm:pt modelId="{E90B6C40-DF95-4568-B1EF-DDDAE2A4F679}">
      <dgm:prSet phldr="0"/>
      <dgm:spPr/>
      <dgm:t>
        <a:bodyPr/>
        <a:lstStyle/>
        <a:p>
          <a:pPr rtl="0"/>
          <a:r>
            <a:rPr lang="en-US" dirty="0" err="1">
              <a:latin typeface="Sitka Subheading"/>
            </a:rPr>
            <a:t>Formou</a:t>
          </a:r>
          <a:r>
            <a:rPr lang="en-US" dirty="0">
              <a:latin typeface="Sitka Subheading"/>
            </a:rPr>
            <a:t>-se </a:t>
          </a:r>
          <a:r>
            <a:rPr lang="en-US" dirty="0" err="1">
              <a:latin typeface="Sitka Subheading"/>
            </a:rPr>
            <a:t>em</a:t>
          </a:r>
          <a:r>
            <a:rPr lang="en-US" dirty="0">
              <a:latin typeface="Sitka Subheading"/>
            </a:rPr>
            <a:t> </a:t>
          </a:r>
          <a:r>
            <a:rPr lang="en-US" dirty="0" err="1">
              <a:latin typeface="Sitka Subheading"/>
            </a:rPr>
            <a:t>economia</a:t>
          </a:r>
          <a:r>
            <a:rPr lang="en-US" dirty="0">
              <a:latin typeface="Sitka Subheading"/>
            </a:rPr>
            <a:t> </a:t>
          </a:r>
          <a:r>
            <a:rPr lang="en-US" dirty="0" err="1">
              <a:latin typeface="Sitka Subheading"/>
            </a:rPr>
            <a:t>em</a:t>
          </a:r>
          <a:r>
            <a:rPr lang="en-US" dirty="0">
              <a:latin typeface="Sitka Subheading"/>
            </a:rPr>
            <a:t> </a:t>
          </a:r>
          <a:r>
            <a:rPr lang="en-US" dirty="0" err="1">
              <a:latin typeface="Sitka Subheading"/>
            </a:rPr>
            <a:t>Bangladsh,doutorou</a:t>
          </a:r>
          <a:r>
            <a:rPr lang="en-US" dirty="0">
              <a:latin typeface="Sitka Subheading"/>
            </a:rPr>
            <a:t>-se </a:t>
          </a:r>
          <a:r>
            <a:rPr lang="en-US" dirty="0" err="1">
              <a:latin typeface="Sitka Subheading"/>
            </a:rPr>
            <a:t>na</a:t>
          </a:r>
          <a:r>
            <a:rPr lang="en-US" dirty="0">
              <a:latin typeface="Sitka Subheading"/>
            </a:rPr>
            <a:t> </a:t>
          </a:r>
          <a:r>
            <a:rPr lang="en-US" dirty="0" err="1">
              <a:latin typeface="Sitka Subheading"/>
            </a:rPr>
            <a:t>universidade</a:t>
          </a:r>
          <a:r>
            <a:rPr lang="en-US" dirty="0">
              <a:latin typeface="Sitka Subheading"/>
            </a:rPr>
            <a:t> Vanderbilt e </a:t>
          </a:r>
          <a:r>
            <a:rPr lang="en-US" dirty="0" err="1">
              <a:latin typeface="Sitka Subheading"/>
            </a:rPr>
            <a:t>foi</a:t>
          </a:r>
          <a:r>
            <a:rPr lang="en-US" dirty="0">
              <a:latin typeface="Sitka Subheading"/>
            </a:rPr>
            <a:t> professor </a:t>
          </a:r>
          <a:r>
            <a:rPr lang="en-US" dirty="0" err="1">
              <a:latin typeface="Sitka Subheading"/>
            </a:rPr>
            <a:t>na</a:t>
          </a:r>
          <a:r>
            <a:rPr lang="en-US" dirty="0">
              <a:latin typeface="Sitka Subheading"/>
            </a:rPr>
            <a:t> </a:t>
          </a:r>
          <a:r>
            <a:rPr lang="en-US" dirty="0" err="1">
              <a:latin typeface="Sitka Subheading"/>
            </a:rPr>
            <a:t>Universidade</a:t>
          </a:r>
          <a:r>
            <a:rPr lang="en-US" dirty="0">
              <a:latin typeface="Sitka Subheading"/>
            </a:rPr>
            <a:t> Dhak</a:t>
          </a:r>
          <a:endParaRPr lang="en-US" dirty="0"/>
        </a:p>
      </dgm:t>
    </dgm:pt>
    <dgm:pt modelId="{49597992-3FB8-4C2F-92DE-DF835149C163}" type="parTrans" cxnId="{EFF53B19-F953-4D60-B96B-710C4572A8E9}">
      <dgm:prSet/>
      <dgm:spPr/>
      <dgm:t>
        <a:bodyPr/>
        <a:lstStyle/>
        <a:p>
          <a:endParaRPr lang="en-US"/>
        </a:p>
      </dgm:t>
    </dgm:pt>
    <dgm:pt modelId="{4DBA0F84-046E-4F14-B75F-BDDC8AF38D9B}" type="sibTrans" cxnId="{EFF53B19-F953-4D60-B96B-710C4572A8E9}">
      <dgm:prSet/>
      <dgm:spPr/>
      <dgm:t>
        <a:bodyPr/>
        <a:lstStyle/>
        <a:p>
          <a:endParaRPr lang="en-US"/>
        </a:p>
      </dgm:t>
    </dgm:pt>
    <dgm:pt modelId="{4F5E802D-66F0-4950-AA32-C6DF385D3A8A}" type="pres">
      <dgm:prSet presAssocID="{E197193D-ADF0-4CF6-8F26-15158A99B8CC}" presName="linear" presStyleCnt="0">
        <dgm:presLayoutVars>
          <dgm:animLvl val="lvl"/>
          <dgm:resizeHandles val="exact"/>
        </dgm:presLayoutVars>
      </dgm:prSet>
      <dgm:spPr/>
    </dgm:pt>
    <dgm:pt modelId="{F8DC5B54-B9A2-4582-949F-52DA347C90F6}" type="pres">
      <dgm:prSet presAssocID="{9988B651-B23B-46C3-9CC0-ECD49EF3DDC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2324F5D-04E6-45BA-BB3F-AD9C1E789286}" type="pres">
      <dgm:prSet presAssocID="{D6B8771F-119B-4D54-B461-C62A9B39972F}" presName="spacer" presStyleCnt="0"/>
      <dgm:spPr/>
    </dgm:pt>
    <dgm:pt modelId="{D2E91972-899F-4502-860F-D1ABE0EC1906}" type="pres">
      <dgm:prSet presAssocID="{E90B6C40-DF95-4568-B1EF-DDDAE2A4F67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EFF53B19-F953-4D60-B96B-710C4572A8E9}" srcId="{E197193D-ADF0-4CF6-8F26-15158A99B8CC}" destId="{E90B6C40-DF95-4568-B1EF-DDDAE2A4F679}" srcOrd="1" destOrd="0" parTransId="{49597992-3FB8-4C2F-92DE-DF835149C163}" sibTransId="{4DBA0F84-046E-4F14-B75F-BDDC8AF38D9B}"/>
    <dgm:cxn modelId="{9F21546B-72BE-4F09-A08E-460A30886458}" srcId="{E197193D-ADF0-4CF6-8F26-15158A99B8CC}" destId="{9988B651-B23B-46C3-9CC0-ECD49EF3DDCE}" srcOrd="0" destOrd="0" parTransId="{B9B89387-4C3F-4100-8618-D639771E1BFB}" sibTransId="{D6B8771F-119B-4D54-B461-C62A9B39972F}"/>
    <dgm:cxn modelId="{9ED12B8A-DE84-4D7A-9FD7-331D91722E8D}" type="presOf" srcId="{9988B651-B23B-46C3-9CC0-ECD49EF3DDCE}" destId="{F8DC5B54-B9A2-4582-949F-52DA347C90F6}" srcOrd="0" destOrd="0" presId="urn:microsoft.com/office/officeart/2005/8/layout/vList2"/>
    <dgm:cxn modelId="{819EF2AA-4154-495F-8BCE-6EB6DCA1D5E8}" type="presOf" srcId="{E197193D-ADF0-4CF6-8F26-15158A99B8CC}" destId="{4F5E802D-66F0-4950-AA32-C6DF385D3A8A}" srcOrd="0" destOrd="0" presId="urn:microsoft.com/office/officeart/2005/8/layout/vList2"/>
    <dgm:cxn modelId="{2FEAF8E2-34C4-479E-9391-C7BB54EADF5A}" type="presOf" srcId="{E90B6C40-DF95-4568-B1EF-DDDAE2A4F679}" destId="{D2E91972-899F-4502-860F-D1ABE0EC1906}" srcOrd="0" destOrd="0" presId="urn:microsoft.com/office/officeart/2005/8/layout/vList2"/>
    <dgm:cxn modelId="{B0D52DD9-FBED-4D74-878A-D85836BBDDF9}" type="presParOf" srcId="{4F5E802D-66F0-4950-AA32-C6DF385D3A8A}" destId="{F8DC5B54-B9A2-4582-949F-52DA347C90F6}" srcOrd="0" destOrd="0" presId="urn:microsoft.com/office/officeart/2005/8/layout/vList2"/>
    <dgm:cxn modelId="{4509FA48-7922-40CE-9E44-690F86C9E82E}" type="presParOf" srcId="{4F5E802D-66F0-4950-AA32-C6DF385D3A8A}" destId="{C2324F5D-04E6-45BA-BB3F-AD9C1E789286}" srcOrd="1" destOrd="0" presId="urn:microsoft.com/office/officeart/2005/8/layout/vList2"/>
    <dgm:cxn modelId="{2A8E57DB-3E75-46A8-979F-D8E3393BE0B8}" type="presParOf" srcId="{4F5E802D-66F0-4950-AA32-C6DF385D3A8A}" destId="{D2E91972-899F-4502-860F-D1ABE0EC190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DC5B54-B9A2-4582-949F-52DA347C90F6}">
      <dsp:nvSpPr>
        <dsp:cNvPr id="0" name=""/>
        <dsp:cNvSpPr/>
      </dsp:nvSpPr>
      <dsp:spPr>
        <a:xfrm>
          <a:off x="0" y="72705"/>
          <a:ext cx="6858000" cy="216523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Muhammad Yunus </a:t>
          </a:r>
          <a:r>
            <a:rPr lang="en-US" sz="3000" kern="1200" dirty="0" err="1"/>
            <a:t>nasceu</a:t>
          </a:r>
          <a:r>
            <a:rPr lang="en-US" sz="3000" kern="1200" dirty="0"/>
            <a:t> </a:t>
          </a:r>
          <a:r>
            <a:rPr lang="en-US" sz="3000" kern="1200" dirty="0" err="1"/>
            <a:t>em</a:t>
          </a:r>
          <a:r>
            <a:rPr lang="en-US" sz="3000" kern="1200" dirty="0"/>
            <a:t> 28 de </a:t>
          </a:r>
          <a:r>
            <a:rPr lang="en-US" sz="3000" kern="1200" dirty="0" err="1"/>
            <a:t>julho</a:t>
          </a:r>
          <a:r>
            <a:rPr lang="en-US" sz="3000" kern="1200" dirty="0"/>
            <a:t> de 1940 </a:t>
          </a:r>
          <a:r>
            <a:rPr lang="en-US" sz="3000" kern="1200" dirty="0" err="1"/>
            <a:t>na</a:t>
          </a:r>
          <a:r>
            <a:rPr lang="en-US" sz="3000" kern="1200" dirty="0"/>
            <a:t> </a:t>
          </a:r>
          <a:r>
            <a:rPr lang="en-US" sz="3000" kern="1200" dirty="0" err="1"/>
            <a:t>cidade</a:t>
          </a:r>
          <a:r>
            <a:rPr lang="en-US" sz="3000" kern="1200" dirty="0"/>
            <a:t> de Chittagong.</a:t>
          </a:r>
        </a:p>
      </dsp:txBody>
      <dsp:txXfrm>
        <a:off x="105698" y="178403"/>
        <a:ext cx="6646604" cy="1953835"/>
      </dsp:txXfrm>
    </dsp:sp>
    <dsp:sp modelId="{D2E91972-899F-4502-860F-D1ABE0EC1906}">
      <dsp:nvSpPr>
        <dsp:cNvPr id="0" name=""/>
        <dsp:cNvSpPr/>
      </dsp:nvSpPr>
      <dsp:spPr>
        <a:xfrm>
          <a:off x="0" y="2324337"/>
          <a:ext cx="6858000" cy="2165231"/>
        </a:xfrm>
        <a:prstGeom prst="roundRect">
          <a:avLst/>
        </a:prstGeom>
        <a:solidFill>
          <a:schemeClr val="accent2">
            <a:hueOff val="7321072"/>
            <a:satOff val="-57942"/>
            <a:lumOff val="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>
              <a:latin typeface="Sitka Subheading"/>
            </a:rPr>
            <a:t>Formou</a:t>
          </a:r>
          <a:r>
            <a:rPr lang="en-US" sz="3000" kern="1200" dirty="0">
              <a:latin typeface="Sitka Subheading"/>
            </a:rPr>
            <a:t>-se </a:t>
          </a:r>
          <a:r>
            <a:rPr lang="en-US" sz="3000" kern="1200" dirty="0" err="1">
              <a:latin typeface="Sitka Subheading"/>
            </a:rPr>
            <a:t>em</a:t>
          </a:r>
          <a:r>
            <a:rPr lang="en-US" sz="3000" kern="1200" dirty="0">
              <a:latin typeface="Sitka Subheading"/>
            </a:rPr>
            <a:t> </a:t>
          </a:r>
          <a:r>
            <a:rPr lang="en-US" sz="3000" kern="1200" dirty="0" err="1">
              <a:latin typeface="Sitka Subheading"/>
            </a:rPr>
            <a:t>economia</a:t>
          </a:r>
          <a:r>
            <a:rPr lang="en-US" sz="3000" kern="1200" dirty="0">
              <a:latin typeface="Sitka Subheading"/>
            </a:rPr>
            <a:t> </a:t>
          </a:r>
          <a:r>
            <a:rPr lang="en-US" sz="3000" kern="1200" dirty="0" err="1">
              <a:latin typeface="Sitka Subheading"/>
            </a:rPr>
            <a:t>em</a:t>
          </a:r>
          <a:r>
            <a:rPr lang="en-US" sz="3000" kern="1200" dirty="0">
              <a:latin typeface="Sitka Subheading"/>
            </a:rPr>
            <a:t> </a:t>
          </a:r>
          <a:r>
            <a:rPr lang="en-US" sz="3000" kern="1200" dirty="0" err="1">
              <a:latin typeface="Sitka Subheading"/>
            </a:rPr>
            <a:t>Bangladsh,doutorou</a:t>
          </a:r>
          <a:r>
            <a:rPr lang="en-US" sz="3000" kern="1200" dirty="0">
              <a:latin typeface="Sitka Subheading"/>
            </a:rPr>
            <a:t>-se </a:t>
          </a:r>
          <a:r>
            <a:rPr lang="en-US" sz="3000" kern="1200" dirty="0" err="1">
              <a:latin typeface="Sitka Subheading"/>
            </a:rPr>
            <a:t>na</a:t>
          </a:r>
          <a:r>
            <a:rPr lang="en-US" sz="3000" kern="1200" dirty="0">
              <a:latin typeface="Sitka Subheading"/>
            </a:rPr>
            <a:t> </a:t>
          </a:r>
          <a:r>
            <a:rPr lang="en-US" sz="3000" kern="1200" dirty="0" err="1">
              <a:latin typeface="Sitka Subheading"/>
            </a:rPr>
            <a:t>universidade</a:t>
          </a:r>
          <a:r>
            <a:rPr lang="en-US" sz="3000" kern="1200" dirty="0">
              <a:latin typeface="Sitka Subheading"/>
            </a:rPr>
            <a:t> Vanderbilt e </a:t>
          </a:r>
          <a:r>
            <a:rPr lang="en-US" sz="3000" kern="1200" dirty="0" err="1">
              <a:latin typeface="Sitka Subheading"/>
            </a:rPr>
            <a:t>foi</a:t>
          </a:r>
          <a:r>
            <a:rPr lang="en-US" sz="3000" kern="1200" dirty="0">
              <a:latin typeface="Sitka Subheading"/>
            </a:rPr>
            <a:t> professor </a:t>
          </a:r>
          <a:r>
            <a:rPr lang="en-US" sz="3000" kern="1200" dirty="0" err="1">
              <a:latin typeface="Sitka Subheading"/>
            </a:rPr>
            <a:t>na</a:t>
          </a:r>
          <a:r>
            <a:rPr lang="en-US" sz="3000" kern="1200" dirty="0">
              <a:latin typeface="Sitka Subheading"/>
            </a:rPr>
            <a:t> </a:t>
          </a:r>
          <a:r>
            <a:rPr lang="en-US" sz="3000" kern="1200" dirty="0" err="1">
              <a:latin typeface="Sitka Subheading"/>
            </a:rPr>
            <a:t>Universidade</a:t>
          </a:r>
          <a:r>
            <a:rPr lang="en-US" sz="3000" kern="1200" dirty="0">
              <a:latin typeface="Sitka Subheading"/>
            </a:rPr>
            <a:t> Dhak</a:t>
          </a:r>
          <a:endParaRPr lang="en-US" sz="3000" kern="1200" dirty="0"/>
        </a:p>
      </dsp:txBody>
      <dsp:txXfrm>
        <a:off x="105698" y="2430035"/>
        <a:ext cx="6646604" cy="19538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5645F798-9EC4-43A1-93C5-F4B978FDE7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5A6FB28-59F8-4EB2-9C24-2FE36FA9EA9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CD30A0-DD2F-4E38-8548-CB0B7ABA9334}" type="datetimeFigureOut">
              <a:rPr lang="pt-BR" smtClean="0"/>
              <a:t>05/04/2022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D6EF7B-FDDB-4F29-8669-6FD26B0DDB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3321DD4-E2DC-4CCF-96D6-C9F650ADA4A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D1A6BB-F3CB-4CD3-80C2-77350C891BE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83947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18E6F-9F50-4049-9674-0641BAA0D791}" type="datetimeFigureOut">
              <a:rPr lang="pt-BR" noProof="0" smtClean="0"/>
              <a:t>05/04/2022</a:t>
            </a:fld>
            <a:endParaRPr lang="pt-BR" noProof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noProof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A3EDD-7E5D-43B3-BBF5-38C26AAB983D}" type="slidenum">
              <a:rPr lang="pt-BR" noProof="0" smtClean="0"/>
              <a:t>‹#›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1746757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1A3EDD-7E5D-43B3-BBF5-38C26AAB983D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7497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35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84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826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599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58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68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100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92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008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237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232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089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68" r:id="rId6"/>
    <p:sldLayoutId id="2147483764" r:id="rId7"/>
    <p:sldLayoutId id="2147483765" r:id="rId8"/>
    <p:sldLayoutId id="2147483766" r:id="rId9"/>
    <p:sldLayoutId id="2147483767" r:id="rId10"/>
    <p:sldLayoutId id="21474837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m/portuguese/internacional-5473201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0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4" name="Picture 3" descr="A picture containing person, indoor&#10;&#10;Description automatically generated">
            <a:extLst>
              <a:ext uri="{FF2B5EF4-FFF2-40B4-BE49-F238E27FC236}">
                <a16:creationId xmlns:a16="http://schemas.microsoft.com/office/drawing/2014/main" id="{033F2511-724C-30AB-EE9C-B9260C5629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004" r="17978" b="-1"/>
          <a:stretch/>
        </p:blipFill>
        <p:spPr>
          <a:xfrm>
            <a:off x="5091546" y="619123"/>
            <a:ext cx="7100454" cy="6238874"/>
          </a:xfrm>
          <a:custGeom>
            <a:avLst/>
            <a:gdLst/>
            <a:ahLst/>
            <a:cxnLst/>
            <a:rect l="l" t="t" r="r" b="b"/>
            <a:pathLst>
              <a:path w="7100454" h="6238874">
                <a:moveTo>
                  <a:pt x="5221938" y="783"/>
                </a:moveTo>
                <a:cubicBezTo>
                  <a:pt x="5784158" y="15914"/>
                  <a:pt x="6301398" y="253541"/>
                  <a:pt x="6756828" y="979302"/>
                </a:cubicBezTo>
                <a:cubicBezTo>
                  <a:pt x="6870382" y="1160214"/>
                  <a:pt x="6969391" y="1352970"/>
                  <a:pt x="7057114" y="1554417"/>
                </a:cubicBezTo>
                <a:lnTo>
                  <a:pt x="7100454" y="1659685"/>
                </a:lnTo>
                <a:lnTo>
                  <a:pt x="7100454" y="6238874"/>
                </a:lnTo>
                <a:lnTo>
                  <a:pt x="0" y="6238874"/>
                </a:lnTo>
                <a:lnTo>
                  <a:pt x="14064" y="6003370"/>
                </a:lnTo>
                <a:cubicBezTo>
                  <a:pt x="69537" y="5262783"/>
                  <a:pt x="191580" y="4496548"/>
                  <a:pt x="334789" y="3724830"/>
                </a:cubicBezTo>
                <a:cubicBezTo>
                  <a:pt x="778352" y="1333290"/>
                  <a:pt x="2184944" y="696602"/>
                  <a:pt x="3836378" y="244282"/>
                </a:cubicBezTo>
                <a:cubicBezTo>
                  <a:pt x="4320163" y="111842"/>
                  <a:pt x="4784656" y="-10986"/>
                  <a:pt x="5221938" y="783"/>
                </a:cubicBezTo>
                <a:close/>
              </a:path>
            </a:pathLst>
          </a:custGeom>
        </p:spPr>
      </p:pic>
      <p:sp>
        <p:nvSpPr>
          <p:cNvPr id="46" name="Freeform: Shape 42">
            <a:extLst>
              <a:ext uri="{FF2B5EF4-FFF2-40B4-BE49-F238E27FC236}">
                <a16:creationId xmlns:a16="http://schemas.microsoft.com/office/drawing/2014/main" id="{1A0F8916-44ED-4BA2-B4A8-BFF92E4B49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 flipV="1">
            <a:off x="5254705" y="-79298"/>
            <a:ext cx="6064089" cy="7810500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4572000" cy="2286000"/>
          </a:xfrm>
        </p:spPr>
        <p:txBody>
          <a:bodyPr rtlCol="0">
            <a:normAutofit/>
          </a:bodyPr>
          <a:lstStyle/>
          <a:p>
            <a:pPr algn="l"/>
            <a:r>
              <a:rPr lang="pt-BR" sz="4400"/>
              <a:t>Muhammad Yunus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4572000" cy="15240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pt-BR" dirty="0"/>
              <a:t>Kevin Henrique </a:t>
            </a:r>
            <a:r>
              <a:rPr lang="pt-BR" dirty="0" err="1"/>
              <a:t>Kubo</a:t>
            </a:r>
            <a:r>
              <a:rPr lang="pt-BR" dirty="0"/>
              <a:t> </a:t>
            </a:r>
          </a:p>
          <a:p>
            <a:pPr algn="l"/>
            <a:r>
              <a:rPr lang="pt-BR" dirty="0">
                <a:solidFill>
                  <a:srgbClr val="FFFFFF">
                    <a:alpha val="70000"/>
                  </a:srgbClr>
                </a:solidFill>
              </a:rPr>
              <a:t>05/04/2022</a:t>
            </a:r>
          </a:p>
        </p:txBody>
      </p:sp>
    </p:spTree>
    <p:extLst>
      <p:ext uri="{BB962C8B-B14F-4D97-AF65-F5344CB8AC3E}">
        <p14:creationId xmlns:p14="http://schemas.microsoft.com/office/powerpoint/2010/main" val="3622625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3F3A0F6C-EB8F-4A4C-8258-23F6D815E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8352" cy="6438900"/>
          </a:xfrm>
          <a:custGeom>
            <a:avLst/>
            <a:gdLst>
              <a:gd name="connsiteX0" fmla="*/ 0 w 12198352"/>
              <a:gd name="connsiteY0" fmla="*/ 0 h 6438900"/>
              <a:gd name="connsiteX1" fmla="*/ 12198352 w 12198352"/>
              <a:gd name="connsiteY1" fmla="*/ 0 h 6438900"/>
              <a:gd name="connsiteX2" fmla="*/ 12198352 w 12198352"/>
              <a:gd name="connsiteY2" fmla="*/ 5644414 h 6438900"/>
              <a:gd name="connsiteX3" fmla="*/ 12042486 w 12198352"/>
              <a:gd name="connsiteY3" fmla="*/ 5750064 h 6438900"/>
              <a:gd name="connsiteX4" fmla="*/ 9483672 w 12198352"/>
              <a:gd name="connsiteY4" fmla="*/ 6432438 h 6438900"/>
              <a:gd name="connsiteX5" fmla="*/ 8500895 w 12198352"/>
              <a:gd name="connsiteY5" fmla="*/ 6437925 h 6438900"/>
              <a:gd name="connsiteX6" fmla="*/ 1629409 w 12198352"/>
              <a:gd name="connsiteY6" fmla="*/ 5170893 h 6438900"/>
              <a:gd name="connsiteX7" fmla="*/ 433424 w 12198352"/>
              <a:gd name="connsiteY7" fmla="*/ 4633819 h 6438900"/>
              <a:gd name="connsiteX8" fmla="*/ 0 w 12198352"/>
              <a:gd name="connsiteY8" fmla="*/ 4450771 h 643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8352" h="6438900">
                <a:moveTo>
                  <a:pt x="0" y="0"/>
                </a:moveTo>
                <a:lnTo>
                  <a:pt x="12198352" y="0"/>
                </a:lnTo>
                <a:lnTo>
                  <a:pt x="12198352" y="5644414"/>
                </a:lnTo>
                <a:lnTo>
                  <a:pt x="12042486" y="5750064"/>
                </a:lnTo>
                <a:cubicBezTo>
                  <a:pt x="11268689" y="6237466"/>
                  <a:pt x="10357585" y="6417714"/>
                  <a:pt x="9483672" y="6432438"/>
                </a:cubicBezTo>
                <a:cubicBezTo>
                  <a:pt x="9158751" y="6438062"/>
                  <a:pt x="8830819" y="6440385"/>
                  <a:pt x="8500895" y="6437925"/>
                </a:cubicBezTo>
                <a:cubicBezTo>
                  <a:pt x="6191416" y="6420695"/>
                  <a:pt x="3784289" y="6168856"/>
                  <a:pt x="1629409" y="5170893"/>
                </a:cubicBezTo>
                <a:cubicBezTo>
                  <a:pt x="1229906" y="4985892"/>
                  <a:pt x="831404" y="4807078"/>
                  <a:pt x="433424" y="4633819"/>
                </a:cubicBezTo>
                <a:lnTo>
                  <a:pt x="0" y="445077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5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6A9C92F4-A4A4-42E0-9391-C666AAED1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817925">
            <a:off x="2322363" y="-118377"/>
            <a:ext cx="7900749" cy="9821966"/>
          </a:xfrm>
          <a:custGeom>
            <a:avLst/>
            <a:gdLst>
              <a:gd name="connsiteX0" fmla="*/ 589029 w 7858893"/>
              <a:gd name="connsiteY0" fmla="*/ 9827096 h 9827096"/>
              <a:gd name="connsiteX1" fmla="*/ 0 w 7858893"/>
              <a:gd name="connsiteY1" fmla="*/ 9338053 h 9827096"/>
              <a:gd name="connsiteX2" fmla="*/ 50440 w 7858893"/>
              <a:gd name="connsiteY2" fmla="*/ 9011561 h 9827096"/>
              <a:gd name="connsiteX3" fmla="*/ 398242 w 7858893"/>
              <a:gd name="connsiteY3" fmla="*/ 7620242 h 9827096"/>
              <a:gd name="connsiteX4" fmla="*/ 6756719 w 7858893"/>
              <a:gd name="connsiteY4" fmla="*/ 593416 h 9827096"/>
              <a:gd name="connsiteX5" fmla="*/ 7642630 w 7858893"/>
              <a:gd name="connsiteY5" fmla="*/ 111525 h 9827096"/>
              <a:gd name="connsiteX6" fmla="*/ 7858893 w 7858893"/>
              <a:gd name="connsiteY6" fmla="*/ 0 h 9827096"/>
              <a:gd name="connsiteX0" fmla="*/ 589029 w 8190490"/>
              <a:gd name="connsiteY0" fmla="*/ 9787128 h 9787128"/>
              <a:gd name="connsiteX1" fmla="*/ 0 w 8190490"/>
              <a:gd name="connsiteY1" fmla="*/ 9298085 h 9787128"/>
              <a:gd name="connsiteX2" fmla="*/ 50440 w 8190490"/>
              <a:gd name="connsiteY2" fmla="*/ 8971593 h 9787128"/>
              <a:gd name="connsiteX3" fmla="*/ 398242 w 8190490"/>
              <a:gd name="connsiteY3" fmla="*/ 7580274 h 9787128"/>
              <a:gd name="connsiteX4" fmla="*/ 6756719 w 8190490"/>
              <a:gd name="connsiteY4" fmla="*/ 553448 h 9787128"/>
              <a:gd name="connsiteX5" fmla="*/ 7642630 w 8190490"/>
              <a:gd name="connsiteY5" fmla="*/ 71557 h 9787128"/>
              <a:gd name="connsiteX6" fmla="*/ 8190490 w 8190490"/>
              <a:gd name="connsiteY6" fmla="*/ 0 h 9787128"/>
              <a:gd name="connsiteX7" fmla="*/ 589029 w 8190490"/>
              <a:gd name="connsiteY7" fmla="*/ 9787128 h 9787128"/>
              <a:gd name="connsiteX0" fmla="*/ 589029 w 8281930"/>
              <a:gd name="connsiteY0" fmla="*/ 9722690 h 9722690"/>
              <a:gd name="connsiteX1" fmla="*/ 0 w 8281930"/>
              <a:gd name="connsiteY1" fmla="*/ 9233647 h 9722690"/>
              <a:gd name="connsiteX2" fmla="*/ 50440 w 8281930"/>
              <a:gd name="connsiteY2" fmla="*/ 8907155 h 9722690"/>
              <a:gd name="connsiteX3" fmla="*/ 398242 w 8281930"/>
              <a:gd name="connsiteY3" fmla="*/ 7515836 h 9722690"/>
              <a:gd name="connsiteX4" fmla="*/ 6756719 w 8281930"/>
              <a:gd name="connsiteY4" fmla="*/ 489010 h 9722690"/>
              <a:gd name="connsiteX5" fmla="*/ 7642630 w 8281930"/>
              <a:gd name="connsiteY5" fmla="*/ 7119 h 9722690"/>
              <a:gd name="connsiteX6" fmla="*/ 8281930 w 8281930"/>
              <a:gd name="connsiteY6" fmla="*/ 27002 h 9722690"/>
              <a:gd name="connsiteX0" fmla="*/ 589029 w 7911958"/>
              <a:gd name="connsiteY0" fmla="*/ 9802819 h 9802819"/>
              <a:gd name="connsiteX1" fmla="*/ 0 w 7911958"/>
              <a:gd name="connsiteY1" fmla="*/ 9313776 h 9802819"/>
              <a:gd name="connsiteX2" fmla="*/ 50440 w 7911958"/>
              <a:gd name="connsiteY2" fmla="*/ 8987284 h 9802819"/>
              <a:gd name="connsiteX3" fmla="*/ 398242 w 7911958"/>
              <a:gd name="connsiteY3" fmla="*/ 7595965 h 9802819"/>
              <a:gd name="connsiteX4" fmla="*/ 6756719 w 7911958"/>
              <a:gd name="connsiteY4" fmla="*/ 569139 h 9802819"/>
              <a:gd name="connsiteX5" fmla="*/ 7642630 w 7911958"/>
              <a:gd name="connsiteY5" fmla="*/ 87248 h 9802819"/>
              <a:gd name="connsiteX6" fmla="*/ 7911958 w 7911958"/>
              <a:gd name="connsiteY6" fmla="*/ 0 h 9802819"/>
              <a:gd name="connsiteX0" fmla="*/ 589029 w 7642630"/>
              <a:gd name="connsiteY0" fmla="*/ 9715571 h 9715571"/>
              <a:gd name="connsiteX1" fmla="*/ 0 w 7642630"/>
              <a:gd name="connsiteY1" fmla="*/ 9226528 h 9715571"/>
              <a:gd name="connsiteX2" fmla="*/ 50440 w 7642630"/>
              <a:gd name="connsiteY2" fmla="*/ 8900036 h 9715571"/>
              <a:gd name="connsiteX3" fmla="*/ 398242 w 7642630"/>
              <a:gd name="connsiteY3" fmla="*/ 7508717 h 9715571"/>
              <a:gd name="connsiteX4" fmla="*/ 6756719 w 7642630"/>
              <a:gd name="connsiteY4" fmla="*/ 481891 h 9715571"/>
              <a:gd name="connsiteX5" fmla="*/ 7642630 w 7642630"/>
              <a:gd name="connsiteY5" fmla="*/ 0 h 9715571"/>
              <a:gd name="connsiteX0" fmla="*/ 589029 w 7900749"/>
              <a:gd name="connsiteY0" fmla="*/ 9821966 h 9821966"/>
              <a:gd name="connsiteX1" fmla="*/ 0 w 7900749"/>
              <a:gd name="connsiteY1" fmla="*/ 9332923 h 9821966"/>
              <a:gd name="connsiteX2" fmla="*/ 50440 w 7900749"/>
              <a:gd name="connsiteY2" fmla="*/ 9006431 h 9821966"/>
              <a:gd name="connsiteX3" fmla="*/ 398242 w 7900749"/>
              <a:gd name="connsiteY3" fmla="*/ 7615112 h 9821966"/>
              <a:gd name="connsiteX4" fmla="*/ 6756719 w 7900749"/>
              <a:gd name="connsiteY4" fmla="*/ 588286 h 9821966"/>
              <a:gd name="connsiteX5" fmla="*/ 7900749 w 7900749"/>
              <a:gd name="connsiteY5" fmla="*/ 0 h 9821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00749" h="9821966">
                <a:moveTo>
                  <a:pt x="589029" y="9821966"/>
                </a:moveTo>
                <a:lnTo>
                  <a:pt x="0" y="9332923"/>
                </a:lnTo>
                <a:lnTo>
                  <a:pt x="50440" y="9006431"/>
                </a:lnTo>
                <a:cubicBezTo>
                  <a:pt x="119970" y="8604142"/>
                  <a:pt x="221982" y="8158814"/>
                  <a:pt x="398242" y="7615112"/>
                </a:cubicBezTo>
                <a:cubicBezTo>
                  <a:pt x="1372817" y="4608865"/>
                  <a:pt x="3887952" y="2237199"/>
                  <a:pt x="6756719" y="588286"/>
                </a:cubicBezTo>
                <a:cubicBezTo>
                  <a:pt x="6992735" y="452730"/>
                  <a:pt x="7549593" y="182994"/>
                  <a:pt x="7900749" y="0"/>
                </a:cubicBez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F732B5-4D0B-B92C-42C8-F7ADC539F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751" y="762000"/>
            <a:ext cx="3598808" cy="2286000"/>
          </a:xfrm>
        </p:spPr>
        <p:txBody>
          <a:bodyPr anchor="t">
            <a:normAutofit/>
          </a:bodyPr>
          <a:lstStyle/>
          <a:p>
            <a:r>
              <a:rPr lang="en-US" sz="4000" dirty="0" err="1">
                <a:solidFill>
                  <a:srgbClr val="FFFFFF"/>
                </a:solidFill>
              </a:rPr>
              <a:t>Biografia</a:t>
            </a:r>
            <a:r>
              <a:rPr lang="en-US" sz="4000" dirty="0">
                <a:solidFill>
                  <a:srgbClr val="FFFFFF"/>
                </a:solidFill>
              </a:rPr>
              <a:t> Muhammad Yunus</a:t>
            </a:r>
          </a:p>
        </p:txBody>
      </p:sp>
      <p:graphicFrame>
        <p:nvGraphicFramePr>
          <p:cNvPr id="58" name="Content Placeholder 2">
            <a:extLst>
              <a:ext uri="{FF2B5EF4-FFF2-40B4-BE49-F238E27FC236}">
                <a16:creationId xmlns:a16="http://schemas.microsoft.com/office/drawing/2014/main" id="{6C9E5E84-1985-3E38-FB5B-E0E616D40F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9067962"/>
              </p:ext>
            </p:extLst>
          </p:nvPr>
        </p:nvGraphicFramePr>
        <p:xfrm>
          <a:off x="4572000" y="771726"/>
          <a:ext cx="6858000" cy="4562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7002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C849C-212B-AD0A-5DEE-FDE175E30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 que e o Grameen Bank    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D63E9-0C9E-243D-F1F3-BA947D5A7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458528"/>
            <a:ext cx="8353246" cy="430691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O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Grammen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Bank e um banco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espesializado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em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microcredito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 que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consiste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 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em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 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basicamente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fazer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emprestimos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de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baixo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valor e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sem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juros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altos.</a:t>
            </a:r>
            <a:endParaRPr lang="en-US"/>
          </a:p>
          <a:p>
            <a:pPr algn="ctr"/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Opera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como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uma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empresa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privada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auto 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sustentavel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 e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gerou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lucro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em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 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quase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todos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 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os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anos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 de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sua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 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operaçao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 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exceto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nos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dois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primeiros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anos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de 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sua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fundaçao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.</a:t>
            </a:r>
          </a:p>
          <a:p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endParaRPr lang="en-US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086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038E0-0368-64AE-D6DD-17CCBFD8B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9A8FC-E9B0-5B22-EBF9-45101DC6F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algn="just"/>
            <a:r>
              <a:rPr lang="en-US" dirty="0" err="1">
                <a:ea typeface="+mn-lt"/>
                <a:cs typeface="+mn-lt"/>
              </a:rPr>
              <a:t>Localizado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em</a:t>
            </a:r>
            <a:r>
              <a:rPr lang="en-US" dirty="0">
                <a:ea typeface="+mn-lt"/>
                <a:cs typeface="+mn-lt"/>
              </a:rPr>
              <a:t> Bangladesh, </a:t>
            </a:r>
            <a:r>
              <a:rPr lang="en-US" dirty="0" err="1">
                <a:ea typeface="+mn-lt"/>
                <a:cs typeface="+mn-lt"/>
              </a:rPr>
              <a:t>já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conta</a:t>
            </a:r>
            <a:r>
              <a:rPr lang="en-US" dirty="0">
                <a:ea typeface="+mn-lt"/>
                <a:cs typeface="+mn-lt"/>
              </a:rPr>
              <a:t> com 2185 </a:t>
            </a:r>
            <a:r>
              <a:rPr lang="en-US" dirty="0" err="1">
                <a:ea typeface="+mn-lt"/>
                <a:cs typeface="+mn-lt"/>
              </a:rPr>
              <a:t>agências</a:t>
            </a:r>
            <a:r>
              <a:rPr lang="en-US" dirty="0">
                <a:ea typeface="+mn-lt"/>
                <a:cs typeface="+mn-lt"/>
              </a:rPr>
              <a:t> e, </a:t>
            </a:r>
            <a:r>
              <a:rPr lang="en-US" dirty="0" err="1">
                <a:ea typeface="+mn-lt"/>
                <a:cs typeface="+mn-lt"/>
              </a:rPr>
              <a:t>desde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sua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fundação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emprestou</a:t>
            </a:r>
            <a:r>
              <a:rPr lang="en-US" dirty="0">
                <a:ea typeface="+mn-lt"/>
                <a:cs typeface="+mn-lt"/>
              </a:rPr>
              <a:t> o </a:t>
            </a:r>
            <a:r>
              <a:rPr lang="en-US" dirty="0" err="1">
                <a:ea typeface="+mn-lt"/>
                <a:cs typeface="+mn-lt"/>
              </a:rPr>
              <a:t>equivalente</a:t>
            </a:r>
            <a:r>
              <a:rPr lang="en-US" dirty="0">
                <a:ea typeface="+mn-lt"/>
                <a:cs typeface="+mn-lt"/>
              </a:rPr>
              <a:t> a 5,72 </a:t>
            </a:r>
            <a:r>
              <a:rPr lang="en-US" dirty="0" err="1">
                <a:ea typeface="+mn-lt"/>
                <a:cs typeface="+mn-lt"/>
              </a:rPr>
              <a:t>bilhões</a:t>
            </a:r>
            <a:r>
              <a:rPr lang="en-US" dirty="0">
                <a:ea typeface="+mn-lt"/>
                <a:cs typeface="+mn-lt"/>
              </a:rPr>
              <a:t> de </a:t>
            </a:r>
            <a:r>
              <a:rPr lang="en-US" dirty="0" err="1">
                <a:ea typeface="+mn-lt"/>
                <a:cs typeface="+mn-lt"/>
              </a:rPr>
              <a:t>dólares</a:t>
            </a:r>
            <a:r>
              <a:rPr lang="en-US" dirty="0">
                <a:ea typeface="+mn-lt"/>
                <a:cs typeface="+mn-lt"/>
              </a:rPr>
              <a:t> para 6,61 </a:t>
            </a:r>
            <a:r>
              <a:rPr lang="en-US" dirty="0" err="1">
                <a:ea typeface="+mn-lt"/>
                <a:cs typeface="+mn-lt"/>
              </a:rPr>
              <a:t>milhões</a:t>
            </a:r>
            <a:r>
              <a:rPr lang="en-US" dirty="0">
                <a:ea typeface="+mn-lt"/>
                <a:cs typeface="+mn-lt"/>
              </a:rPr>
              <a:t> de </a:t>
            </a:r>
            <a:r>
              <a:rPr lang="en-US" dirty="0" err="1">
                <a:ea typeface="+mn-lt"/>
                <a:cs typeface="+mn-lt"/>
              </a:rPr>
              <a:t>mutuários</a:t>
            </a:r>
            <a:r>
              <a:rPr lang="en-US" dirty="0">
                <a:ea typeface="+mn-lt"/>
                <a:cs typeface="+mn-lt"/>
              </a:rPr>
              <a:t>, 97% dos </a:t>
            </a:r>
            <a:r>
              <a:rPr lang="en-US" dirty="0" err="1">
                <a:ea typeface="+mn-lt"/>
                <a:cs typeface="+mn-lt"/>
              </a:rPr>
              <a:t>quais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são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mulheres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Atende</a:t>
            </a:r>
            <a:r>
              <a:rPr lang="en-US" dirty="0">
                <a:ea typeface="+mn-lt"/>
                <a:cs typeface="+mn-lt"/>
              </a:rPr>
              <a:t> a 71.371 </a:t>
            </a:r>
            <a:r>
              <a:rPr lang="en-US" dirty="0" err="1">
                <a:ea typeface="+mn-lt"/>
                <a:cs typeface="+mn-lt"/>
              </a:rPr>
              <a:t>vilarejos</a:t>
            </a:r>
            <a:r>
              <a:rPr lang="en-US" dirty="0">
                <a:ea typeface="+mn-lt"/>
                <a:cs typeface="+mn-lt"/>
              </a:rPr>
              <a:t> e </a:t>
            </a:r>
            <a:r>
              <a:rPr lang="en-US" dirty="0" err="1">
                <a:ea typeface="+mn-lt"/>
                <a:cs typeface="+mn-lt"/>
              </a:rPr>
              <a:t>possui</a:t>
            </a:r>
            <a:r>
              <a:rPr lang="en-US" dirty="0">
                <a:ea typeface="+mn-lt"/>
                <a:cs typeface="+mn-lt"/>
              </a:rPr>
              <a:t> um </a:t>
            </a:r>
            <a:r>
              <a:rPr lang="en-US" dirty="0" err="1">
                <a:ea typeface="+mn-lt"/>
                <a:cs typeface="+mn-lt"/>
              </a:rPr>
              <a:t>quadro</a:t>
            </a:r>
            <a:r>
              <a:rPr lang="en-US" dirty="0">
                <a:ea typeface="+mn-lt"/>
                <a:cs typeface="+mn-lt"/>
              </a:rPr>
              <a:t> de 18.795 </a:t>
            </a:r>
            <a:r>
              <a:rPr lang="en-US" dirty="0" err="1">
                <a:ea typeface="+mn-lt"/>
                <a:cs typeface="+mn-lt"/>
              </a:rPr>
              <a:t>funcionários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remunerados</a:t>
            </a:r>
            <a:r>
              <a:rPr lang="en-US" dirty="0">
                <a:ea typeface="+mn-lt"/>
                <a:cs typeface="+mn-lt"/>
              </a:rPr>
              <a:t>. Sua taxa de </a:t>
            </a:r>
            <a:r>
              <a:rPr lang="en-US" dirty="0" err="1">
                <a:ea typeface="+mn-lt"/>
                <a:cs typeface="+mn-lt"/>
              </a:rPr>
              <a:t>inadimplência</a:t>
            </a:r>
            <a:r>
              <a:rPr lang="en-US" dirty="0">
                <a:ea typeface="+mn-lt"/>
                <a:cs typeface="+mn-lt"/>
              </a:rPr>
              <a:t> é </a:t>
            </a:r>
            <a:r>
              <a:rPr lang="en-US" dirty="0" err="1">
                <a:ea typeface="+mn-lt"/>
                <a:cs typeface="+mn-lt"/>
              </a:rPr>
              <a:t>baixíssima</a:t>
            </a:r>
            <a:r>
              <a:rPr lang="en-US" dirty="0">
                <a:ea typeface="+mn-lt"/>
                <a:cs typeface="+mn-lt"/>
              </a:rPr>
              <a:t>, de </a:t>
            </a:r>
            <a:r>
              <a:rPr lang="en-US" dirty="0" err="1">
                <a:ea typeface="+mn-lt"/>
                <a:cs typeface="+mn-lt"/>
              </a:rPr>
              <a:t>fazer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inveja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aos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mais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bem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administrados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bancos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comerciais</a:t>
            </a:r>
            <a:r>
              <a:rPr lang="en-US" dirty="0">
                <a:ea typeface="+mn-lt"/>
                <a:cs typeface="+mn-lt"/>
              </a:rPr>
              <a:t> do </a:t>
            </a:r>
            <a:r>
              <a:rPr lang="en-US" dirty="0" err="1">
                <a:ea typeface="+mn-lt"/>
                <a:cs typeface="+mn-lt"/>
              </a:rPr>
              <a:t>mundo</a:t>
            </a:r>
            <a:r>
              <a:rPr lang="en-US" dirty="0">
                <a:ea typeface="+mn-lt"/>
                <a:cs typeface="+mn-lt"/>
              </a:rPr>
              <a:t>: </a:t>
            </a:r>
            <a:r>
              <a:rPr lang="en-US" dirty="0" err="1">
                <a:ea typeface="+mn-lt"/>
                <a:cs typeface="+mn-lt"/>
              </a:rPr>
              <a:t>apenas</a:t>
            </a:r>
            <a:r>
              <a:rPr lang="en-US" dirty="0">
                <a:ea typeface="+mn-lt"/>
                <a:cs typeface="+mn-lt"/>
              </a:rPr>
              <a:t> 1,15%, o que </a:t>
            </a:r>
            <a:r>
              <a:rPr lang="en-US" dirty="0" err="1">
                <a:ea typeface="+mn-lt"/>
                <a:cs typeface="+mn-lt"/>
              </a:rPr>
              <a:t>significa</a:t>
            </a:r>
            <a:r>
              <a:rPr lang="en-US" dirty="0">
                <a:ea typeface="+mn-lt"/>
                <a:cs typeface="+mn-lt"/>
              </a:rPr>
              <a:t> que o Grameen Bank </a:t>
            </a:r>
            <a:r>
              <a:rPr lang="en-US" dirty="0" err="1">
                <a:ea typeface="+mn-lt"/>
                <a:cs typeface="+mn-lt"/>
              </a:rPr>
              <a:t>recebe</a:t>
            </a:r>
            <a:r>
              <a:rPr lang="en-US" dirty="0">
                <a:ea typeface="+mn-lt"/>
                <a:cs typeface="+mn-lt"/>
              </a:rPr>
              <a:t> de volta 98,85% dos </a:t>
            </a:r>
            <a:r>
              <a:rPr lang="en-US" dirty="0" err="1">
                <a:ea typeface="+mn-lt"/>
                <a:cs typeface="+mn-lt"/>
              </a:rPr>
              <a:t>empréstimos</a:t>
            </a:r>
            <a:r>
              <a:rPr lang="en-US" dirty="0">
                <a:ea typeface="+mn-lt"/>
                <a:cs typeface="+mn-lt"/>
              </a:rPr>
              <a:t> que concede.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121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1B097-D926-7B75-1DFF-200813B8A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Referencias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B2437-4748-F223-4F07-4917474B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 err="1">
                <a:ea typeface="+mn-lt"/>
                <a:cs typeface="+mn-lt"/>
              </a:rPr>
              <a:t>Imagem</a:t>
            </a:r>
            <a:r>
              <a:rPr lang="en-US" dirty="0">
                <a:ea typeface="+mn-lt"/>
                <a:cs typeface="+mn-lt"/>
              </a:rPr>
              <a:t>: </a:t>
            </a:r>
            <a:r>
              <a:rPr lang="en-US" dirty="0">
                <a:ea typeface="+mn-lt"/>
                <a:cs typeface="+mn-lt"/>
                <a:hlinkClick r:id="rId2"/>
              </a:rPr>
              <a:t>https://www.bbc.com/portuguese/internacional-54732013</a:t>
            </a:r>
            <a:endParaRPr lang="en-US" dirty="0">
              <a:ea typeface="+mn-lt"/>
              <a:cs typeface="+mn-lt"/>
            </a:endParaRPr>
          </a:p>
          <a:p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Informaçoes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:</a:t>
            </a:r>
            <a:r>
              <a:rPr lang="en-US" dirty="0">
                <a:ea typeface="+mn-lt"/>
                <a:cs typeface="+mn-lt"/>
              </a:rPr>
              <a:t> https://pt.wikipedia.org/wiki/Grameen_Bank</a:t>
            </a:r>
            <a:endParaRPr lang="en-US" dirty="0">
              <a:solidFill>
                <a:srgbClr val="FFFFFF">
                  <a:alpha val="70000"/>
                </a:srgbClr>
              </a:solidFill>
              <a:ea typeface="+mn-lt"/>
              <a:cs typeface="+mn-lt"/>
            </a:endParaRPr>
          </a:p>
          <a:p>
            <a:endParaRPr lang="en-US" dirty="0">
              <a:solidFill>
                <a:srgbClr val="FFFFFF">
                  <a:alpha val="70000"/>
                </a:srgbClr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14698145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Blush 3">
      <a:dk1>
        <a:sysClr val="windowText" lastClr="000000"/>
      </a:dk1>
      <a:lt1>
        <a:sysClr val="window" lastClr="FFFFFF"/>
      </a:lt1>
      <a:dk2>
        <a:srgbClr val="B15E4E"/>
      </a:dk2>
      <a:lt2>
        <a:srgbClr val="FFFFFF"/>
      </a:lt2>
      <a:accent1>
        <a:srgbClr val="C5B096"/>
      </a:accent1>
      <a:accent2>
        <a:srgbClr val="ECA855"/>
      </a:accent2>
      <a:accent3>
        <a:srgbClr val="9BBFB0"/>
      </a:accent3>
      <a:accent4>
        <a:srgbClr val="A9AEA7"/>
      </a:accent4>
      <a:accent5>
        <a:srgbClr val="6A787C"/>
      </a:accent5>
      <a:accent6>
        <a:srgbClr val="3B4345"/>
      </a:accent6>
      <a:hlink>
        <a:srgbClr val="ECA855"/>
      </a:hlink>
      <a:folHlink>
        <a:srgbClr val="6A392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</Words>
  <Application>Microsoft Office PowerPoint</Application>
  <PresentationFormat>Widescreen</PresentationFormat>
  <Paragraphs>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PebbleVTI</vt:lpstr>
      <vt:lpstr>Muhammad Yunus</vt:lpstr>
      <vt:lpstr>Biografia Muhammad Yunus</vt:lpstr>
      <vt:lpstr>O que e o Grameen Bank     </vt:lpstr>
      <vt:lpstr>PowerPoint Presentation</vt:lpstr>
      <vt:lpstr>Referencias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keinkubo kubo</cp:lastModifiedBy>
  <cp:revision>317</cp:revision>
  <dcterms:created xsi:type="dcterms:W3CDTF">2022-03-25T23:27:51Z</dcterms:created>
  <dcterms:modified xsi:type="dcterms:W3CDTF">2022-04-05T22:35:38Z</dcterms:modified>
</cp:coreProperties>
</file>