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5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HENRIQUE KUBO" initials="KHK" lastIdx="1" clrIdx="0">
    <p:extLst>
      <p:ext uri="{19B8F6BF-5375-455C-9EA6-DF929625EA0E}">
        <p15:presenceInfo xmlns:p15="http://schemas.microsoft.com/office/powerpoint/2012/main" userId="S::kevin.kubo@etec.sp.gov.br::ce916881-3ec9-4013-8f07-6945064e8f9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7C25F-A5A4-4830-BE4D-F51F60CCD70D}" v="25" dt="2022-04-05T22:35:38.1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8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HENRIQUE KUBO" userId="S::kevin.kubo@etec.sp.gov.br::ce916881-3ec9-4013-8f07-6945064e8f9e" providerId="AD" clId="Web-{B071D634-39F8-4873-BD10-EB4D7973C34A}"/>
    <pc:docChg chg="addSld modSld sldOrd addMainMaster delMainMaster">
      <pc:chgData name="KEVIN HENRIQUE KUBO" userId="S::kevin.kubo@etec.sp.gov.br::ce916881-3ec9-4013-8f07-6945064e8f9e" providerId="AD" clId="Web-{B071D634-39F8-4873-BD10-EB4D7973C34A}" dt="2022-03-26T00:20:55.071" v="277" actId="20577"/>
      <pc:docMkLst>
        <pc:docMk/>
      </pc:docMkLst>
      <pc:sldChg chg="addSp delSp modSp mod setBg modClrScheme setClrOvrMap chgLayout">
        <pc:chgData name="KEVIN HENRIQUE KUBO" userId="S::kevin.kubo@etec.sp.gov.br::ce916881-3ec9-4013-8f07-6945064e8f9e" providerId="AD" clId="Web-{B071D634-39F8-4873-BD10-EB4D7973C34A}" dt="2022-03-25T23:30:08.125" v="37"/>
        <pc:sldMkLst>
          <pc:docMk/>
          <pc:sldMk cId="3622625124" sldId="256"/>
        </pc:sldMkLst>
        <pc:spChg chg="mod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2" creationId="{00000000-0000-0000-0000-000000000000}"/>
          </ac:spMkLst>
        </pc:spChg>
        <pc:spChg chg="mod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3" creationId="{00000000-0000-0000-0000-000000000000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28:39.060" v="3"/>
          <ac:spMkLst>
            <pc:docMk/>
            <pc:sldMk cId="3622625124" sldId="256"/>
            <ac:spMk id="9" creationId="{4EFE82FE-7465-AE46-88DF-34D347E83B84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25" creationId="{4EFE82FE-7465-AE46-88DF-34D347E83B84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27" creationId="{2B31B496-E92B-C84B-83E3-6272409ED238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30:08.078" v="36"/>
          <ac:spMkLst>
            <pc:docMk/>
            <pc:sldMk cId="3622625124" sldId="256"/>
            <ac:spMk id="41" creationId="{F69F96FE-C3F5-4F02-8428-78ADCB975ED9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45" creationId="{7A18C9FB-EC4C-4DAE-8F7D-C6E5AF607958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30:08.125" v="37"/>
          <ac:spMkLst>
            <pc:docMk/>
            <pc:sldMk cId="3622625124" sldId="256"/>
            <ac:spMk id="46" creationId="{1A0F8916-44ED-4BA2-B4A8-BFF92E4B49BE}"/>
          </ac:spMkLst>
        </pc:spChg>
        <pc:grpChg chg="add del">
          <ac:chgData name="KEVIN HENRIQUE KUBO" userId="S::kevin.kubo@etec.sp.gov.br::ce916881-3ec9-4013-8f07-6945064e8f9e" providerId="AD" clId="Web-{B071D634-39F8-4873-BD10-EB4D7973C34A}" dt="2022-03-25T23:28:39.060" v="3"/>
          <ac:grpSpMkLst>
            <pc:docMk/>
            <pc:sldMk cId="3622625124" sldId="256"/>
            <ac:grpSpMk id="11" creationId="{66F2B51C-9578-EB41-A17E-FFF9D491ADA0}"/>
          </ac:grpSpMkLst>
        </pc:grpChg>
        <pc:grpChg chg="add del">
          <ac:chgData name="KEVIN HENRIQUE KUBO" userId="S::kevin.kubo@etec.sp.gov.br::ce916881-3ec9-4013-8f07-6945064e8f9e" providerId="AD" clId="Web-{B071D634-39F8-4873-BD10-EB4D7973C34A}" dt="2022-03-25T23:30:08.125" v="37"/>
          <ac:grpSpMkLst>
            <pc:docMk/>
            <pc:sldMk cId="3622625124" sldId="256"/>
            <ac:grpSpMk id="29" creationId="{558D799D-6817-AF48-958F-CAC89BB717FB}"/>
          </ac:grpSpMkLst>
        </pc:grpChg>
        <pc:picChg chg="add mod ord">
          <ac:chgData name="KEVIN HENRIQUE KUBO" userId="S::kevin.kubo@etec.sp.gov.br::ce916881-3ec9-4013-8f07-6945064e8f9e" providerId="AD" clId="Web-{B071D634-39F8-4873-BD10-EB4D7973C34A}" dt="2022-03-25T23:30:08.125" v="37"/>
          <ac:picMkLst>
            <pc:docMk/>
            <pc:sldMk cId="3622625124" sldId="256"/>
            <ac:picMk id="4" creationId="{033F2511-724C-30AB-EE9C-B9260C5629D9}"/>
          </ac:picMkLst>
        </pc:picChg>
        <pc:cxnChg chg="add del">
          <ac:chgData name="KEVIN HENRIQUE KUBO" userId="S::kevin.kubo@etec.sp.gov.br::ce916881-3ec9-4013-8f07-6945064e8f9e" providerId="AD" clId="Web-{B071D634-39F8-4873-BD10-EB4D7973C34A}" dt="2022-03-25T23:28:39.060" v="3"/>
          <ac:cxnSpMkLst>
            <pc:docMk/>
            <pc:sldMk cId="3622625124" sldId="256"/>
            <ac:cxnSpMk id="20" creationId="{EEA70831-9A8D-3B4D-8EA5-EE32F93E94E9}"/>
          </ac:cxnSpMkLst>
        </pc:cxnChg>
        <pc:cxnChg chg="add del">
          <ac:chgData name="KEVIN HENRIQUE KUBO" userId="S::kevin.kubo@etec.sp.gov.br::ce916881-3ec9-4013-8f07-6945064e8f9e" providerId="AD" clId="Web-{B071D634-39F8-4873-BD10-EB4D7973C34A}" dt="2022-03-25T23:30:08.078" v="36"/>
          <ac:cxnSpMkLst>
            <pc:docMk/>
            <pc:sldMk cId="3622625124" sldId="256"/>
            <ac:cxnSpMk id="43" creationId="{16BEECB0-0766-4C59-B86E-5D26B7D8EF4D}"/>
          </ac:cxnSpMkLst>
        </pc:cxnChg>
      </pc:sldChg>
      <pc:sldChg chg="addSp modSp new mod setBg">
        <pc:chgData name="KEVIN HENRIQUE KUBO" userId="S::kevin.kubo@etec.sp.gov.br::ce916881-3ec9-4013-8f07-6945064e8f9e" providerId="AD" clId="Web-{B071D634-39F8-4873-BD10-EB4D7973C34A}" dt="2022-03-25T23:58:57.166" v="93" actId="20577"/>
        <pc:sldMkLst>
          <pc:docMk/>
          <pc:sldMk cId="4087800318" sldId="257"/>
        </pc:sldMkLst>
        <pc:spChg chg="mod ord">
          <ac:chgData name="KEVIN HENRIQUE KUBO" userId="S::kevin.kubo@etec.sp.gov.br::ce916881-3ec9-4013-8f07-6945064e8f9e" providerId="AD" clId="Web-{B071D634-39F8-4873-BD10-EB4D7973C34A}" dt="2022-03-25T23:58:57.166" v="93" actId="20577"/>
          <ac:spMkLst>
            <pc:docMk/>
            <pc:sldMk cId="4087800318" sldId="257"/>
            <ac:spMk id="2" creationId="{EF349C86-F67F-5CCC-1B23-2713C0F03C83}"/>
          </ac:spMkLst>
        </pc:spChg>
        <pc:spChg chg="mod">
          <ac:chgData name="KEVIN HENRIQUE KUBO" userId="S::kevin.kubo@etec.sp.gov.br::ce916881-3ec9-4013-8f07-6945064e8f9e" providerId="AD" clId="Web-{B071D634-39F8-4873-BD10-EB4D7973C34A}" dt="2022-03-25T23:40:54.655" v="41"/>
          <ac:spMkLst>
            <pc:docMk/>
            <pc:sldMk cId="4087800318" sldId="257"/>
            <ac:spMk id="3" creationId="{AFFBB115-BE02-C36E-2E7E-06669145776C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40:54.655" v="41"/>
          <ac:spMkLst>
            <pc:docMk/>
            <pc:sldMk cId="4087800318" sldId="257"/>
            <ac:spMk id="8" creationId="{987A0FBA-CC04-4256-A8EB-BB3C543E989C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40:54.655" v="41"/>
          <ac:spMkLst>
            <pc:docMk/>
            <pc:sldMk cId="4087800318" sldId="257"/>
            <ac:spMk id="10" creationId="{3E9B86C0-FDA1-4FEB-807F-B6CA59CE897F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40:54.655" v="41"/>
          <ac:spMkLst>
            <pc:docMk/>
            <pc:sldMk cId="4087800318" sldId="257"/>
            <ac:spMk id="12" creationId="{3362A0EA-3E81-4464-94B8-70BE5870EDC0}"/>
          </ac:spMkLst>
        </pc:spChg>
      </pc:sldChg>
      <pc:sldChg chg="new">
        <pc:chgData name="KEVIN HENRIQUE KUBO" userId="S::kevin.kubo@etec.sp.gov.br::ce916881-3ec9-4013-8f07-6945064e8f9e" providerId="AD" clId="Web-{B071D634-39F8-4873-BD10-EB4D7973C34A}" dt="2022-03-25T23:40:40.046" v="39"/>
        <pc:sldMkLst>
          <pc:docMk/>
          <pc:sldMk cId="1082480520" sldId="258"/>
        </pc:sldMkLst>
      </pc:sldChg>
      <pc:sldChg chg="new">
        <pc:chgData name="KEVIN HENRIQUE KUBO" userId="S::kevin.kubo@etec.sp.gov.br::ce916881-3ec9-4013-8f07-6945064e8f9e" providerId="AD" clId="Web-{B071D634-39F8-4873-BD10-EB4D7973C34A}" dt="2022-03-25T23:40:41.889" v="40"/>
        <pc:sldMkLst>
          <pc:docMk/>
          <pc:sldMk cId="3325182522" sldId="259"/>
        </pc:sldMkLst>
      </pc:sldChg>
      <pc:sldChg chg="modSp new">
        <pc:chgData name="KEVIN HENRIQUE KUBO" userId="S::kevin.kubo@etec.sp.gov.br::ce916881-3ec9-4013-8f07-6945064e8f9e" providerId="AD" clId="Web-{B071D634-39F8-4873-BD10-EB4D7973C34A}" dt="2022-03-25T23:50:08.605" v="62" actId="20577"/>
        <pc:sldMkLst>
          <pc:docMk/>
          <pc:sldMk cId="861780807" sldId="260"/>
        </pc:sldMkLst>
        <pc:spChg chg="mod">
          <ac:chgData name="KEVIN HENRIQUE KUBO" userId="S::kevin.kubo@etec.sp.gov.br::ce916881-3ec9-4013-8f07-6945064e8f9e" providerId="AD" clId="Web-{B071D634-39F8-4873-BD10-EB4D7973C34A}" dt="2022-03-25T23:50:08.605" v="62" actId="20577"/>
          <ac:spMkLst>
            <pc:docMk/>
            <pc:sldMk cId="861780807" sldId="260"/>
            <ac:spMk id="2" creationId="{03B5DFEF-5D2D-376E-0FB8-46CA929E8731}"/>
          </ac:spMkLst>
        </pc:spChg>
      </pc:sldChg>
      <pc:sldChg chg="addSp modSp new">
        <pc:chgData name="KEVIN HENRIQUE KUBO" userId="S::kevin.kubo@etec.sp.gov.br::ce916881-3ec9-4013-8f07-6945064e8f9e" providerId="AD" clId="Web-{B071D634-39F8-4873-BD10-EB4D7973C34A}" dt="2022-03-25T23:59:08.854" v="95" actId="20577"/>
        <pc:sldMkLst>
          <pc:docMk/>
          <pc:sldMk cId="1724561653" sldId="261"/>
        </pc:sldMkLst>
        <pc:spChg chg="mod">
          <ac:chgData name="KEVIN HENRIQUE KUBO" userId="S::kevin.kubo@etec.sp.gov.br::ce916881-3ec9-4013-8f07-6945064e8f9e" providerId="AD" clId="Web-{B071D634-39F8-4873-BD10-EB4D7973C34A}" dt="2022-03-25T23:59:08.854" v="95" actId="20577"/>
          <ac:spMkLst>
            <pc:docMk/>
            <pc:sldMk cId="1724561653" sldId="261"/>
            <ac:spMk id="2" creationId="{AD6B4D29-A9A6-DB45-9416-66E77BE50A15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5T23:59:06.166" v="94"/>
          <ac:spMkLst>
            <pc:docMk/>
            <pc:sldMk cId="1724561653" sldId="261"/>
            <ac:spMk id="4" creationId="{04DCB5E3-E326-354F-F5F2-290BA532EB2F}"/>
          </ac:spMkLst>
        </pc:spChg>
      </pc:sldChg>
      <pc:sldChg chg="addSp delSp modSp new mod ord setBg">
        <pc:chgData name="KEVIN HENRIQUE KUBO" userId="S::kevin.kubo@etec.sp.gov.br::ce916881-3ec9-4013-8f07-6945064e8f9e" providerId="AD" clId="Web-{B071D634-39F8-4873-BD10-EB4D7973C34A}" dt="2022-03-26T00:20:55.071" v="277" actId="20577"/>
        <pc:sldMkLst>
          <pc:docMk/>
          <pc:sldMk cId="1657002418" sldId="262"/>
        </pc:sldMkLst>
        <pc:spChg chg="mod ord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2" creationId="{AAF732B5-4D0B-B92C-42C8-F7ADC539F112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100"/>
          <ac:spMkLst>
            <pc:docMk/>
            <pc:sldMk cId="1657002418" sldId="262"/>
            <ac:spMk id="3" creationId="{DC014BD5-3607-86BF-7212-34A0395634F6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8" creationId="{A6EF5A53-0A64-4CA5-B9C7-1CB97CB5CF1C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10" creationId="{34ABFBEA-4EB0-4D02-A2C0-1733CD3D6F12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12" creationId="{19E083F6-57F4-487B-A766-EA0462B1EED8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14" creationId="{7A18C9FB-EC4C-4DAE-8F7D-C6E5AF607958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16" creationId="{3B2B1500-BB55-471C-8A9E-67288297ECE1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24.698" v="97"/>
          <ac:spMkLst>
            <pc:docMk/>
            <pc:sldMk cId="1657002418" sldId="262"/>
            <ac:spMk id="18" creationId="{3045E22C-A99D-41BB-AF14-EF1B1E745A70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0" creationId="{4EC84841-2631-44D2-A01B-6AF0CF7F7393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1" creationId="{A6EF5A53-0A64-4CA5-B9C7-1CB97CB5CF1C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2" creationId="{34ABFBEA-4EB0-4D02-A2C0-1733CD3D6F12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3" creationId="{19E083F6-57F4-487B-A766-EA0462B1EED8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4" creationId="{7A18C9FB-EC4C-4DAE-8F7D-C6E5AF607958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5" creationId="{00572931-961B-4A48-8B38-E9A9DB6E8111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5T23:59:30.760" v="99"/>
          <ac:spMkLst>
            <pc:docMk/>
            <pc:sldMk cId="1657002418" sldId="262"/>
            <ac:spMk id="26" creationId="{0F29AAD2-96E3-4A6F-9A5E-B6B9E7E11EC4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00:28.402" v="105"/>
          <ac:spMkLst>
            <pc:docMk/>
            <pc:sldMk cId="1657002418" sldId="262"/>
            <ac:spMk id="28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00:28.402" v="105"/>
          <ac:spMkLst>
            <pc:docMk/>
            <pc:sldMk cId="1657002418" sldId="262"/>
            <ac:spMk id="29" creationId="{87733DA8-1BFC-4737-831B-54DCFE42D60A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00:28.402" v="105"/>
          <ac:spMkLst>
            <pc:docMk/>
            <pc:sldMk cId="1657002418" sldId="262"/>
            <ac:spMk id="30" creationId="{01A4B593-070B-4B49-B02E-B71243FA53B5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00:28.402" v="105"/>
          <ac:spMkLst>
            <pc:docMk/>
            <pc:sldMk cId="1657002418" sldId="262"/>
            <ac:spMk id="31" creationId="{63165769-7A47-4E0F-825D-AF1179DF680B}"/>
          </ac:spMkLst>
        </pc:spChg>
        <pc:spChg chg="add mod ord">
          <ac:chgData name="KEVIN HENRIQUE KUBO" userId="S::kevin.kubo@etec.sp.gov.br::ce916881-3ec9-4013-8f07-6945064e8f9e" providerId="AD" clId="Web-{B071D634-39F8-4873-BD10-EB4D7973C34A}" dt="2022-03-26T00:20:55.071" v="277" actId="20577"/>
          <ac:spMkLst>
            <pc:docMk/>
            <pc:sldMk cId="1657002418" sldId="262"/>
            <ac:spMk id="32" creationId="{DC014BD5-3607-86BF-7212-34A0395634F6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37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39" creationId="{3E9B86C0-FDA1-4FEB-807F-B6CA59CE897F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41" creationId="{3362A0EA-3E81-4464-94B8-70BE5870EDC0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3"/>
          <ac:spMkLst>
            <pc:docMk/>
            <pc:sldMk cId="1657002418" sldId="262"/>
            <ac:spMk id="46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3"/>
          <ac:spMkLst>
            <pc:docMk/>
            <pc:sldMk cId="1657002418" sldId="262"/>
            <ac:spMk id="48" creationId="{87733DA8-1BFC-4737-831B-54DCFE42D60A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3"/>
          <ac:spMkLst>
            <pc:docMk/>
            <pc:sldMk cId="1657002418" sldId="262"/>
            <ac:spMk id="50" creationId="{01A4B593-070B-4B49-B02E-B71243FA53B5}"/>
          </ac:spMkLst>
        </pc:spChg>
        <pc:spChg chg="add del">
          <ac:chgData name="KEVIN HENRIQUE KUBO" userId="S::kevin.kubo@etec.sp.gov.br::ce916881-3ec9-4013-8f07-6945064e8f9e" providerId="AD" clId="Web-{B071D634-39F8-4873-BD10-EB4D7973C34A}" dt="2022-03-26T00:20:15.711" v="273"/>
          <ac:spMkLst>
            <pc:docMk/>
            <pc:sldMk cId="1657002418" sldId="262"/>
            <ac:spMk id="52" creationId="{63165769-7A47-4E0F-825D-AF1179DF680B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54" creationId="{987A0FBA-CC04-4256-A8EB-BB3C543E989C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55" creationId="{A1F6F945-08BE-4D33-9FAA-86D383E8D236}"/>
          </ac:spMkLst>
        </pc:spChg>
        <pc:spChg chg="add">
          <ac:chgData name="KEVIN HENRIQUE KUBO" userId="S::kevin.kubo@etec.sp.gov.br::ce916881-3ec9-4013-8f07-6945064e8f9e" providerId="AD" clId="Web-{B071D634-39F8-4873-BD10-EB4D7973C34A}" dt="2022-03-26T00:20:15.711" v="274"/>
          <ac:spMkLst>
            <pc:docMk/>
            <pc:sldMk cId="1657002418" sldId="262"/>
            <ac:spMk id="56" creationId="{E633B38B-B87A-4288-A20F-0223A6C27A5A}"/>
          </ac:spMkLst>
        </pc:spChg>
      </pc:sldChg>
      <pc:sldMasterChg chg="del delSldLayout">
        <pc:chgData name="KEVIN HENRIQUE KUBO" userId="S::kevin.kubo@etec.sp.gov.br::ce916881-3ec9-4013-8f07-6945064e8f9e" providerId="AD" clId="Web-{B071D634-39F8-4873-BD10-EB4D7973C34A}" dt="2022-03-25T23:28:12.075" v="0"/>
        <pc:sldMasterMkLst>
          <pc:docMk/>
          <pc:sldMasterMk cId="0" sldId="2147483648"/>
        </pc:sldMasterMkLst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49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3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4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5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59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60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61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62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63"/>
          </pc:sldLayoutMkLst>
        </pc:sldLayoutChg>
        <pc:sldLayoutChg chg="del">
          <pc:chgData name="KEVIN HENRIQUE KUBO" userId="S::kevin.kubo@etec.sp.gov.br::ce916881-3ec9-4013-8f07-6945064e8f9e" providerId="AD" clId="Web-{B071D634-39F8-4873-BD10-EB4D7973C34A}" dt="2022-03-25T23:28:12.075" v="0"/>
          <pc:sldLayoutMkLst>
            <pc:docMk/>
            <pc:sldMasterMk cId="0" sldId="2147483648"/>
            <pc:sldLayoutMk cId="0" sldId="2147483664"/>
          </pc:sldLayoutMkLst>
        </pc:sldLayoutChg>
      </pc:sldMasterChg>
      <pc:sldMasterChg chg="add del addSldLayout delSldLayout">
        <pc:chgData name="KEVIN HENRIQUE KUBO" userId="S::kevin.kubo@etec.sp.gov.br::ce916881-3ec9-4013-8f07-6945064e8f9e" providerId="AD" clId="Web-{B071D634-39F8-4873-BD10-EB4D7973C34A}" dt="2022-03-25T23:30:08.125" v="37"/>
        <pc:sldMasterMkLst>
          <pc:docMk/>
          <pc:sldMasterMk cId="122105608" sldId="2147483686"/>
        </pc:sldMasterMkLst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2551067716" sldId="2147483675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4052060622" sldId="2147483676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2857726003" sldId="2147483677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552797500" sldId="2147483678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3186795255" sldId="2147483679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498638080" sldId="2147483680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1378225628" sldId="2147483681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1113775582" sldId="2147483682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3132383123" sldId="2147483683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788533039" sldId="2147483684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22105608" sldId="2147483686"/>
            <pc:sldLayoutMk cId="591327391" sldId="2147483685"/>
          </pc:sldLayoutMkLst>
        </pc:sldLayoutChg>
      </pc:sldMasterChg>
      <pc:sldMasterChg chg="add del addSldLayout delSldLayout">
        <pc:chgData name="KEVIN HENRIQUE KUBO" userId="S::kevin.kubo@etec.sp.gov.br::ce916881-3ec9-4013-8f07-6945064e8f9e" providerId="AD" clId="Web-{B071D634-39F8-4873-BD10-EB4D7973C34A}" dt="2022-03-25T23:30:08.078" v="36"/>
        <pc:sldMasterMkLst>
          <pc:docMk/>
          <pc:sldMasterMk cId="2111633877" sldId="2147483736"/>
        </pc:sldMasterMkLst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650722428" sldId="2147483725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510434208" sldId="2147483726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3006198835" sldId="2147483727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1802829944" sldId="2147483728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61646291" sldId="2147483729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87006499" sldId="2147483730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3570867349" sldId="2147483731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1355389758" sldId="2147483732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834600898" sldId="2147483733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3709484619" sldId="2147483734"/>
          </pc:sldLayoutMkLst>
        </pc:sldLayoutChg>
        <pc:sldLayoutChg chg="add del">
          <pc:chgData name="KEVIN HENRIQUE KUBO" userId="S::kevin.kubo@etec.sp.gov.br::ce916881-3ec9-4013-8f07-6945064e8f9e" providerId="AD" clId="Web-{B071D634-39F8-4873-BD10-EB4D7973C34A}" dt="2022-03-25T23:30:08.078" v="36"/>
          <pc:sldLayoutMkLst>
            <pc:docMk/>
            <pc:sldMasterMk cId="2111633877" sldId="2147483736"/>
            <pc:sldLayoutMk cId="448809064" sldId="2147483735"/>
          </pc:sldLayoutMkLst>
        </pc:sldLayoutChg>
      </pc:sldMasterChg>
      <pc:sldMasterChg chg="add addSldLayout">
        <pc:chgData name="KEVIN HENRIQUE KUBO" userId="S::kevin.kubo@etec.sp.gov.br::ce916881-3ec9-4013-8f07-6945064e8f9e" providerId="AD" clId="Web-{B071D634-39F8-4873-BD10-EB4D7973C34A}" dt="2022-03-25T23:30:08.125" v="37"/>
        <pc:sldMasterMkLst>
          <pc:docMk/>
          <pc:sldMasterMk cId="1977308997" sldId="2147483775"/>
        </pc:sldMasterMkLst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598008585" sldId="2147483764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2130237376" sldId="2147483765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3488232955" sldId="2147483766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972584546" sldId="2147483767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1956192045" sldId="2147483768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2665826124" sldId="2147483769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579335510" sldId="2147483770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2160599664" sldId="2147483771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939358345" sldId="2147483772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4026468718" sldId="2147483773"/>
          </pc:sldLayoutMkLst>
        </pc:sldLayoutChg>
        <pc:sldLayoutChg chg="add">
          <pc:chgData name="KEVIN HENRIQUE KUBO" userId="S::kevin.kubo@etec.sp.gov.br::ce916881-3ec9-4013-8f07-6945064e8f9e" providerId="AD" clId="Web-{B071D634-39F8-4873-BD10-EB4D7973C34A}" dt="2022-03-25T23:30:08.125" v="37"/>
          <pc:sldLayoutMkLst>
            <pc:docMk/>
            <pc:sldMasterMk cId="1977308997" sldId="2147483775"/>
            <pc:sldLayoutMk cId="1221100663" sldId="2147483774"/>
          </pc:sldLayoutMkLst>
        </pc:sldLayoutChg>
      </pc:sldMasterChg>
    </pc:docChg>
  </pc:docChgLst>
  <pc:docChgLst>
    <pc:chgData name="KEVIN HENRIQUE KUBO" userId="S::kevin.kubo@etec.sp.gov.br::ce916881-3ec9-4013-8f07-6945064e8f9e" providerId="AD" clId="Web-{FF5F3D79-21BC-A352-45C5-C0ADC3AC8A7F}"/>
    <pc:docChg chg="addSld delSld modSld sldOrd">
      <pc:chgData name="KEVIN HENRIQUE KUBO" userId="S::kevin.kubo@etec.sp.gov.br::ce916881-3ec9-4013-8f07-6945064e8f9e" providerId="AD" clId="Web-{FF5F3D79-21BC-A352-45C5-C0ADC3AC8A7F}" dt="2022-03-28T00:01:29.870" v="376" actId="20577"/>
      <pc:docMkLst>
        <pc:docMk/>
      </pc:docMkLst>
      <pc:sldChg chg="addSp delSp modSp del mod modClrScheme delDesignElem chgLayout">
        <pc:chgData name="KEVIN HENRIQUE KUBO" userId="S::kevin.kubo@etec.sp.gov.br::ce916881-3ec9-4013-8f07-6945064e8f9e" providerId="AD" clId="Web-{FF5F3D79-21BC-A352-45C5-C0ADC3AC8A7F}" dt="2022-03-27T22:16:35.233" v="96"/>
        <pc:sldMkLst>
          <pc:docMk/>
          <pc:sldMk cId="4087800318" sldId="257"/>
        </pc:sldMkLst>
        <pc:spChg chg="mod ord">
          <ac:chgData name="KEVIN HENRIQUE KUBO" userId="S::kevin.kubo@etec.sp.gov.br::ce916881-3ec9-4013-8f07-6945064e8f9e" providerId="AD" clId="Web-{FF5F3D79-21BC-A352-45C5-C0ADC3AC8A7F}" dt="2022-03-27T22:15:24.793" v="95"/>
          <ac:spMkLst>
            <pc:docMk/>
            <pc:sldMk cId="4087800318" sldId="257"/>
            <ac:spMk id="2" creationId="{EF349C86-F67F-5CCC-1B23-2713C0F03C83}"/>
          </ac:spMkLst>
        </pc:spChg>
        <pc:spChg chg="mod ord">
          <ac:chgData name="KEVIN HENRIQUE KUBO" userId="S::kevin.kubo@etec.sp.gov.br::ce916881-3ec9-4013-8f07-6945064e8f9e" providerId="AD" clId="Web-{FF5F3D79-21BC-A352-45C5-C0ADC3AC8A7F}" dt="2022-03-27T22:15:24.793" v="95"/>
          <ac:spMkLst>
            <pc:docMk/>
            <pc:sldMk cId="4087800318" sldId="257"/>
            <ac:spMk id="3" creationId="{AFFBB115-BE02-C36E-2E7E-06669145776C}"/>
          </ac:spMkLst>
        </pc:spChg>
        <pc:spChg chg="add del mod">
          <ac:chgData name="KEVIN HENRIQUE KUBO" userId="S::kevin.kubo@etec.sp.gov.br::ce916881-3ec9-4013-8f07-6945064e8f9e" providerId="AD" clId="Web-{FF5F3D79-21BC-A352-45C5-C0ADC3AC8A7F}" dt="2022-03-27T22:14:08.713" v="86"/>
          <ac:spMkLst>
            <pc:docMk/>
            <pc:sldMk cId="4087800318" sldId="257"/>
            <ac:spMk id="5" creationId="{DEB06D53-7949-17E4-6107-19E107D78E87}"/>
          </ac:spMkLst>
        </pc:spChg>
        <pc:spChg chg="del">
          <ac:chgData name="KEVIN HENRIQUE KUBO" userId="S::kevin.kubo@etec.sp.gov.br::ce916881-3ec9-4013-8f07-6945064e8f9e" providerId="AD" clId="Web-{FF5F3D79-21BC-A352-45C5-C0ADC3AC8A7F}" dt="2022-03-27T22:14:28.744" v="87"/>
          <ac:spMkLst>
            <pc:docMk/>
            <pc:sldMk cId="4087800318" sldId="257"/>
            <ac:spMk id="32" creationId="{987A0FBA-CC04-4256-A8EB-BB3C543E989C}"/>
          </ac:spMkLst>
        </pc:spChg>
        <pc:spChg chg="del">
          <ac:chgData name="KEVIN HENRIQUE KUBO" userId="S::kevin.kubo@etec.sp.gov.br::ce916881-3ec9-4013-8f07-6945064e8f9e" providerId="AD" clId="Web-{FF5F3D79-21BC-A352-45C5-C0ADC3AC8A7F}" dt="2022-03-27T22:14:28.744" v="87"/>
          <ac:spMkLst>
            <pc:docMk/>
            <pc:sldMk cId="4087800318" sldId="257"/>
            <ac:spMk id="34" creationId="{3362A0EA-3E81-4464-94B8-70BE5870EDC0}"/>
          </ac:spMkLst>
        </pc:spChg>
        <pc:picChg chg="mod">
          <ac:chgData name="KEVIN HENRIQUE KUBO" userId="S::kevin.kubo@etec.sp.gov.br::ce916881-3ec9-4013-8f07-6945064e8f9e" providerId="AD" clId="Web-{FF5F3D79-21BC-A352-45C5-C0ADC3AC8A7F}" dt="2022-03-27T22:14:57.605" v="90" actId="1076"/>
          <ac:picMkLst>
            <pc:docMk/>
            <pc:sldMk cId="4087800318" sldId="257"/>
            <ac:picMk id="4" creationId="{1C81D948-DBD7-E0CD-A497-4BCA3C74D63A}"/>
          </ac:picMkLst>
        </pc:picChg>
      </pc:sldChg>
      <pc:sldChg chg="ord">
        <pc:chgData name="KEVIN HENRIQUE KUBO" userId="S::kevin.kubo@etec.sp.gov.br::ce916881-3ec9-4013-8f07-6945064e8f9e" providerId="AD" clId="Web-{FF5F3D79-21BC-A352-45C5-C0ADC3AC8A7F}" dt="2022-03-27T22:16:46.639" v="100"/>
        <pc:sldMkLst>
          <pc:docMk/>
          <pc:sldMk cId="1657002418" sldId="262"/>
        </pc:sldMkLst>
      </pc:sldChg>
      <pc:sldChg chg="addSp delSp modSp new">
        <pc:chgData name="KEVIN HENRIQUE KUBO" userId="S::kevin.kubo@etec.sp.gov.br::ce916881-3ec9-4013-8f07-6945064e8f9e" providerId="AD" clId="Web-{FF5F3D79-21BC-A352-45C5-C0ADC3AC8A7F}" dt="2022-03-28T00:01:29.870" v="376" actId="20577"/>
        <pc:sldMkLst>
          <pc:docMk/>
          <pc:sldMk cId="2641086968" sldId="263"/>
        </pc:sldMkLst>
        <pc:spChg chg="mod">
          <ac:chgData name="KEVIN HENRIQUE KUBO" userId="S::kevin.kubo@etec.sp.gov.br::ce916881-3ec9-4013-8f07-6945064e8f9e" providerId="AD" clId="Web-{FF5F3D79-21BC-A352-45C5-C0ADC3AC8A7F}" dt="2022-03-27T22:17:07.515" v="109" actId="20577"/>
          <ac:spMkLst>
            <pc:docMk/>
            <pc:sldMk cId="2641086968" sldId="263"/>
            <ac:spMk id="2" creationId="{40BC849C-212B-AD0A-5DEE-FDE175E30EFA}"/>
          </ac:spMkLst>
        </pc:spChg>
        <pc:spChg chg="mod">
          <ac:chgData name="KEVIN HENRIQUE KUBO" userId="S::kevin.kubo@etec.sp.gov.br::ce916881-3ec9-4013-8f07-6945064e8f9e" providerId="AD" clId="Web-{FF5F3D79-21BC-A352-45C5-C0ADC3AC8A7F}" dt="2022-03-28T00:01:29.870" v="376" actId="20577"/>
          <ac:spMkLst>
            <pc:docMk/>
            <pc:sldMk cId="2641086968" sldId="263"/>
            <ac:spMk id="3" creationId="{C54D63E9-0C9E-243D-F1F3-BA947D5A7B90}"/>
          </ac:spMkLst>
        </pc:spChg>
        <pc:spChg chg="add del">
          <ac:chgData name="KEVIN HENRIQUE KUBO" userId="S::kevin.kubo@etec.sp.gov.br::ce916881-3ec9-4013-8f07-6945064e8f9e" providerId="AD" clId="Web-{FF5F3D79-21BC-A352-45C5-C0ADC3AC8A7F}" dt="2022-03-28T00:00:25.352" v="372"/>
          <ac:spMkLst>
            <pc:docMk/>
            <pc:sldMk cId="2641086968" sldId="263"/>
            <ac:spMk id="4" creationId="{25166AC2-61B9-9956-6D2B-9AE963841AA7}"/>
          </ac:spMkLst>
        </pc:spChg>
        <pc:spChg chg="add del">
          <ac:chgData name="KEVIN HENRIQUE KUBO" userId="S::kevin.kubo@etec.sp.gov.br::ce916881-3ec9-4013-8f07-6945064e8f9e" providerId="AD" clId="Web-{FF5F3D79-21BC-A352-45C5-C0ADC3AC8A7F}" dt="2022-03-27T23:05:28.397" v="323"/>
          <ac:spMkLst>
            <pc:docMk/>
            <pc:sldMk cId="2641086968" sldId="263"/>
            <ac:spMk id="4" creationId="{3C3DBB7D-FEBD-566A-3043-24D329DBD287}"/>
          </ac:spMkLst>
        </pc:spChg>
        <pc:spChg chg="add del mod">
          <ac:chgData name="KEVIN HENRIQUE KUBO" userId="S::kevin.kubo@etec.sp.gov.br::ce916881-3ec9-4013-8f07-6945064e8f9e" providerId="AD" clId="Web-{FF5F3D79-21BC-A352-45C5-C0ADC3AC8A7F}" dt="2022-03-27T23:05:25.959" v="322"/>
          <ac:spMkLst>
            <pc:docMk/>
            <pc:sldMk cId="2641086968" sldId="263"/>
            <ac:spMk id="5" creationId="{6DD41065-94F5-2F75-0BA4-F2CEDF019142}"/>
          </ac:spMkLst>
        </pc:spChg>
      </pc:sldChg>
      <pc:sldChg chg="modSp new">
        <pc:chgData name="KEVIN HENRIQUE KUBO" userId="S::kevin.kubo@etec.sp.gov.br::ce916881-3ec9-4013-8f07-6945064e8f9e" providerId="AD" clId="Web-{FF5F3D79-21BC-A352-45C5-C0ADC3AC8A7F}" dt="2022-03-28T00:01:15.729" v="374" actId="20577"/>
        <pc:sldMkLst>
          <pc:docMk/>
          <pc:sldMk cId="2501121494" sldId="264"/>
        </pc:sldMkLst>
        <pc:spChg chg="mod">
          <ac:chgData name="KEVIN HENRIQUE KUBO" userId="S::kevin.kubo@etec.sp.gov.br::ce916881-3ec9-4013-8f07-6945064e8f9e" providerId="AD" clId="Web-{FF5F3D79-21BC-A352-45C5-C0ADC3AC8A7F}" dt="2022-03-28T00:01:15.729" v="374" actId="20577"/>
          <ac:spMkLst>
            <pc:docMk/>
            <pc:sldMk cId="2501121494" sldId="264"/>
            <ac:spMk id="3" creationId="{25F9A8FC-E9B0-5B22-EBF9-45101DC6FEE0}"/>
          </ac:spMkLst>
        </pc:spChg>
      </pc:sldChg>
      <pc:sldChg chg="modSp new">
        <pc:chgData name="KEVIN HENRIQUE KUBO" userId="S::kevin.kubo@etec.sp.gov.br::ce916881-3ec9-4013-8f07-6945064e8f9e" providerId="AD" clId="Web-{FF5F3D79-21BC-A352-45C5-C0ADC3AC8A7F}" dt="2022-03-27T23:30:06.790" v="370" actId="20577"/>
        <pc:sldMkLst>
          <pc:docMk/>
          <pc:sldMk cId="614698145" sldId="265"/>
        </pc:sldMkLst>
        <pc:spChg chg="mod">
          <ac:chgData name="KEVIN HENRIQUE KUBO" userId="S::kevin.kubo@etec.sp.gov.br::ce916881-3ec9-4013-8f07-6945064e8f9e" providerId="AD" clId="Web-{FF5F3D79-21BC-A352-45C5-C0ADC3AC8A7F}" dt="2022-03-27T23:22:01.670" v="345" actId="20577"/>
          <ac:spMkLst>
            <pc:docMk/>
            <pc:sldMk cId="614698145" sldId="265"/>
            <ac:spMk id="2" creationId="{4141B097-D926-7B75-1DFF-200813B8ABB9}"/>
          </ac:spMkLst>
        </pc:spChg>
        <pc:spChg chg="mod">
          <ac:chgData name="KEVIN HENRIQUE KUBO" userId="S::kevin.kubo@etec.sp.gov.br::ce916881-3ec9-4013-8f07-6945064e8f9e" providerId="AD" clId="Web-{FF5F3D79-21BC-A352-45C5-C0ADC3AC8A7F}" dt="2022-03-27T23:30:06.790" v="370" actId="20577"/>
          <ac:spMkLst>
            <pc:docMk/>
            <pc:sldMk cId="614698145" sldId="265"/>
            <ac:spMk id="3" creationId="{DB5B2437-4748-F223-4F07-4917474B248B}"/>
          </ac:spMkLst>
        </pc:spChg>
      </pc:sldChg>
      <pc:sldChg chg="del">
        <pc:chgData name="KEVIN HENRIQUE KUBO" userId="S::kevin.kubo@etec.sp.gov.br::ce916881-3ec9-4013-8f07-6945064e8f9e" providerId="AD" clId="Web-{FF5F3D79-21BC-A352-45C5-C0ADC3AC8A7F}" dt="2022-03-27T22:16:41.905" v="97"/>
        <pc:sldMkLst>
          <pc:docMk/>
          <pc:sldMk cId="2788674609" sldId="265"/>
        </pc:sldMkLst>
      </pc:sldChg>
    </pc:docChg>
  </pc:docChgLst>
  <pc:docChgLst>
    <pc:chgData name="KEVIN HENRIQUE KUBO" userId="S::kevin.kubo@etec.sp.gov.br::ce916881-3ec9-4013-8f07-6945064e8f9e" providerId="AD" clId="Web-{093579BC-47C7-F8C6-6CB9-3E3C11B27458}"/>
    <pc:docChg chg="addSld modSld">
      <pc:chgData name="KEVIN HENRIQUE KUBO" userId="S::kevin.kubo@etec.sp.gov.br::ce916881-3ec9-4013-8f07-6945064e8f9e" providerId="AD" clId="Web-{093579BC-47C7-F8C6-6CB9-3E3C11B27458}" dt="2022-03-26T00:36:27.261" v="45"/>
      <pc:docMkLst>
        <pc:docMk/>
      </pc:docMkLst>
      <pc:sldChg chg="addSp delSp modSp">
        <pc:chgData name="KEVIN HENRIQUE KUBO" userId="S::kevin.kubo@etec.sp.gov.br::ce916881-3ec9-4013-8f07-6945064e8f9e" providerId="AD" clId="Web-{093579BC-47C7-F8C6-6CB9-3E3C11B27458}" dt="2022-03-26T00:36:15.307" v="44"/>
        <pc:sldMkLst>
          <pc:docMk/>
          <pc:sldMk cId="4087800318" sldId="257"/>
        </pc:sldMkLst>
        <pc:spChg chg="mod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2" creationId="{EF349C86-F67F-5CCC-1B23-2713C0F03C83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15.307" v="44"/>
          <ac:spMkLst>
            <pc:docMk/>
            <pc:sldMk cId="4087800318" sldId="257"/>
            <ac:spMk id="3" creationId="{AFFBB115-BE02-C36E-2E7E-06669145776C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8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10" creationId="{3E9B86C0-FDA1-4FEB-807F-B6CA59CE897F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12" creationId="{3362A0EA-3E81-4464-94B8-70BE5870EDC0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16" creationId="{CEF4B9DF-80D1-D63B-9AE3-CA3373C0AFA7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19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093579BC-47C7-F8C6-6CB9-3E3C11B27458}" dt="2022-03-26T00:36:02.307" v="41"/>
          <ac:spMkLst>
            <pc:docMk/>
            <pc:sldMk cId="4087800318" sldId="257"/>
            <ac:spMk id="21" creationId="{E633B38B-B87A-4288-A20F-0223A6C27A5A}"/>
          </ac:spMkLst>
        </pc:spChg>
        <pc:picChg chg="add del mod ord">
          <ac:chgData name="KEVIN HENRIQUE KUBO" userId="S::kevin.kubo@etec.sp.gov.br::ce916881-3ec9-4013-8f07-6945064e8f9e" providerId="AD" clId="Web-{093579BC-47C7-F8C6-6CB9-3E3C11B27458}" dt="2022-03-26T00:34:48.399" v="38"/>
          <ac:picMkLst>
            <pc:docMk/>
            <pc:sldMk cId="4087800318" sldId="257"/>
            <ac:picMk id="4" creationId="{21739AAE-5D58-BE9E-E979-85FF666EC858}"/>
          </ac:picMkLst>
        </pc:picChg>
        <pc:picChg chg="add del mod ord">
          <ac:chgData name="KEVIN HENRIQUE KUBO" userId="S::kevin.kubo@etec.sp.gov.br::ce916881-3ec9-4013-8f07-6945064e8f9e" providerId="AD" clId="Web-{093579BC-47C7-F8C6-6CB9-3E3C11B27458}" dt="2022-03-26T00:36:04.042" v="42"/>
          <ac:picMkLst>
            <pc:docMk/>
            <pc:sldMk cId="4087800318" sldId="257"/>
            <ac:picMk id="5" creationId="{0ADD1DCD-0F87-FC85-CEDF-B17A405F2B39}"/>
          </ac:picMkLst>
        </pc:picChg>
        <pc:picChg chg="add del mod ord">
          <ac:chgData name="KEVIN HENRIQUE KUBO" userId="S::kevin.kubo@etec.sp.gov.br::ce916881-3ec9-4013-8f07-6945064e8f9e" providerId="AD" clId="Web-{093579BC-47C7-F8C6-6CB9-3E3C11B27458}" dt="2022-03-26T00:36:15.307" v="44"/>
          <ac:picMkLst>
            <pc:docMk/>
            <pc:sldMk cId="4087800318" sldId="257"/>
            <ac:picMk id="6" creationId="{B4F176F6-081C-4035-DE63-8042AE4EFE0F}"/>
          </ac:picMkLst>
        </pc:picChg>
      </pc:sldChg>
      <pc:sldChg chg="modSp">
        <pc:chgData name="KEVIN HENRIQUE KUBO" userId="S::kevin.kubo@etec.sp.gov.br::ce916881-3ec9-4013-8f07-6945064e8f9e" providerId="AD" clId="Web-{093579BC-47C7-F8C6-6CB9-3E3C11B27458}" dt="2022-03-26T00:34:01.726" v="36" actId="20577"/>
        <pc:sldMkLst>
          <pc:docMk/>
          <pc:sldMk cId="861780807" sldId="260"/>
        </pc:sldMkLst>
        <pc:spChg chg="mod">
          <ac:chgData name="KEVIN HENRIQUE KUBO" userId="S::kevin.kubo@etec.sp.gov.br::ce916881-3ec9-4013-8f07-6945064e8f9e" providerId="AD" clId="Web-{093579BC-47C7-F8C6-6CB9-3E3C11B27458}" dt="2022-03-26T00:34:01.726" v="36" actId="20577"/>
          <ac:spMkLst>
            <pc:docMk/>
            <pc:sldMk cId="861780807" sldId="260"/>
            <ac:spMk id="2" creationId="{03B5DFEF-5D2D-376E-0FB8-46CA929E8731}"/>
          </ac:spMkLst>
        </pc:spChg>
        <pc:spChg chg="mod">
          <ac:chgData name="KEVIN HENRIQUE KUBO" userId="S::kevin.kubo@etec.sp.gov.br::ce916881-3ec9-4013-8f07-6945064e8f9e" providerId="AD" clId="Web-{093579BC-47C7-F8C6-6CB9-3E3C11B27458}" dt="2022-03-26T00:32:49.084" v="10" actId="1076"/>
          <ac:spMkLst>
            <pc:docMk/>
            <pc:sldMk cId="861780807" sldId="260"/>
            <ac:spMk id="4" creationId="{3AF34249-BF1C-33F2-A1A3-4573D8E14523}"/>
          </ac:spMkLst>
        </pc:spChg>
      </pc:sldChg>
      <pc:sldChg chg="addSp delSp modSp">
        <pc:chgData name="KEVIN HENRIQUE KUBO" userId="S::kevin.kubo@etec.sp.gov.br::ce916881-3ec9-4013-8f07-6945064e8f9e" providerId="AD" clId="Web-{093579BC-47C7-F8C6-6CB9-3E3C11B27458}" dt="2022-03-26T00:36:27.261" v="45"/>
        <pc:sldMkLst>
          <pc:docMk/>
          <pc:sldMk cId="1657002418" sldId="262"/>
        </pc:sldMkLst>
        <pc:spChg chg="mod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2" creationId="{AAF732B5-4D0B-B92C-42C8-F7ADC539F112}"/>
          </ac:spMkLst>
        </pc:spChg>
        <pc:spChg chg="del mod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32" creationId="{DC014BD5-3607-86BF-7212-34A0395634F6}"/>
          </ac:spMkLst>
        </pc:spChg>
        <pc:spChg chg="del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54" creationId="{987A0FBA-CC04-4256-A8EB-BB3C543E989C}"/>
          </ac:spMkLst>
        </pc:spChg>
        <pc:spChg chg="del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55" creationId="{A1F6F945-08BE-4D33-9FAA-86D383E8D236}"/>
          </ac:spMkLst>
        </pc:spChg>
        <pc:spChg chg="del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56" creationId="{E633B38B-B87A-4288-A20F-0223A6C27A5A}"/>
          </ac:spMkLst>
        </pc:spChg>
        <pc:spChg chg="add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62" creationId="{987A0FBA-CC04-4256-A8EB-BB3C543E989C}"/>
          </ac:spMkLst>
        </pc:spChg>
        <pc:spChg chg="add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64" creationId="{3F3A0F6C-EB8F-4A4C-8258-23F6D815E0E0}"/>
          </ac:spMkLst>
        </pc:spChg>
        <pc:spChg chg="add">
          <ac:chgData name="KEVIN HENRIQUE KUBO" userId="S::kevin.kubo@etec.sp.gov.br::ce916881-3ec9-4013-8f07-6945064e8f9e" providerId="AD" clId="Web-{093579BC-47C7-F8C6-6CB9-3E3C11B27458}" dt="2022-03-26T00:36:27.261" v="45"/>
          <ac:spMkLst>
            <pc:docMk/>
            <pc:sldMk cId="1657002418" sldId="262"/>
            <ac:spMk id="66" creationId="{6A9C92F4-A4A4-42E0-9391-C666AAED1E6A}"/>
          </ac:spMkLst>
        </pc:spChg>
        <pc:graphicFrameChg chg="add">
          <ac:chgData name="KEVIN HENRIQUE KUBO" userId="S::kevin.kubo@etec.sp.gov.br::ce916881-3ec9-4013-8f07-6945064e8f9e" providerId="AD" clId="Web-{093579BC-47C7-F8C6-6CB9-3E3C11B27458}" dt="2022-03-26T00:36:27.261" v="45"/>
          <ac:graphicFrameMkLst>
            <pc:docMk/>
            <pc:sldMk cId="1657002418" sldId="262"/>
            <ac:graphicFrameMk id="58" creationId="{6C9E5E84-1985-3E38-FB5B-E0E616D40F2F}"/>
          </ac:graphicFrameMkLst>
        </pc:graphicFrameChg>
      </pc:sldChg>
      <pc:sldChg chg="modSp new">
        <pc:chgData name="KEVIN HENRIQUE KUBO" userId="S::kevin.kubo@etec.sp.gov.br::ce916881-3ec9-4013-8f07-6945064e8f9e" providerId="AD" clId="Web-{093579BC-47C7-F8C6-6CB9-3E3C11B27458}" dt="2022-03-26T00:33:55.679" v="35" actId="20577"/>
        <pc:sldMkLst>
          <pc:docMk/>
          <pc:sldMk cId="2930370953" sldId="263"/>
        </pc:sldMkLst>
        <pc:spChg chg="mod">
          <ac:chgData name="KEVIN HENRIQUE KUBO" userId="S::kevin.kubo@etec.sp.gov.br::ce916881-3ec9-4013-8f07-6945064e8f9e" providerId="AD" clId="Web-{093579BC-47C7-F8C6-6CB9-3E3C11B27458}" dt="2022-03-26T00:33:55.679" v="35" actId="20577"/>
          <ac:spMkLst>
            <pc:docMk/>
            <pc:sldMk cId="2930370953" sldId="263"/>
            <ac:spMk id="2" creationId="{C1C84139-8F9E-70FC-C9B7-2088109CD55E}"/>
          </ac:spMkLst>
        </pc:spChg>
      </pc:sldChg>
    </pc:docChg>
  </pc:docChgLst>
  <pc:docChgLst>
    <pc:chgData name="KEVIN HENRIQUE KUBO" userId="S::kevin.kubo@etec.sp.gov.br::ce916881-3ec9-4013-8f07-6945064e8f9e" providerId="AD" clId="Web-{ED37C25F-A5A4-4830-BE4D-F51F60CCD70D}"/>
    <pc:docChg chg="modSld">
      <pc:chgData name="KEVIN HENRIQUE KUBO" userId="S::kevin.kubo@etec.sp.gov.br::ce916881-3ec9-4013-8f07-6945064e8f9e" providerId="AD" clId="Web-{ED37C25F-A5A4-4830-BE4D-F51F60CCD70D}" dt="2022-04-05T22:35:36.973" v="21" actId="20577"/>
      <pc:docMkLst>
        <pc:docMk/>
      </pc:docMkLst>
      <pc:sldChg chg="modSp">
        <pc:chgData name="KEVIN HENRIQUE KUBO" userId="S::kevin.kubo@etec.sp.gov.br::ce916881-3ec9-4013-8f07-6945064e8f9e" providerId="AD" clId="Web-{ED37C25F-A5A4-4830-BE4D-F51F60CCD70D}" dt="2022-04-05T22:35:36.973" v="21" actId="20577"/>
        <pc:sldMkLst>
          <pc:docMk/>
          <pc:sldMk cId="3622625124" sldId="256"/>
        </pc:sldMkLst>
        <pc:spChg chg="mod">
          <ac:chgData name="KEVIN HENRIQUE KUBO" userId="S::kevin.kubo@etec.sp.gov.br::ce916881-3ec9-4013-8f07-6945064e8f9e" providerId="AD" clId="Web-{ED37C25F-A5A4-4830-BE4D-F51F60CCD70D}" dt="2022-04-05T22:35:36.973" v="21" actId="20577"/>
          <ac:spMkLst>
            <pc:docMk/>
            <pc:sldMk cId="3622625124" sldId="256"/>
            <ac:spMk id="3" creationId="{00000000-0000-0000-0000-000000000000}"/>
          </ac:spMkLst>
        </pc:spChg>
      </pc:sldChg>
      <pc:sldChg chg="modSp">
        <pc:chgData name="KEVIN HENRIQUE KUBO" userId="S::kevin.kubo@etec.sp.gov.br::ce916881-3ec9-4013-8f07-6945064e8f9e" providerId="AD" clId="Web-{ED37C25F-A5A4-4830-BE4D-F51F60CCD70D}" dt="2022-04-05T22:29:50.074" v="14" actId="20577"/>
        <pc:sldMkLst>
          <pc:docMk/>
          <pc:sldMk cId="2641086968" sldId="263"/>
        </pc:sldMkLst>
        <pc:spChg chg="mod">
          <ac:chgData name="KEVIN HENRIQUE KUBO" userId="S::kevin.kubo@etec.sp.gov.br::ce916881-3ec9-4013-8f07-6945064e8f9e" providerId="AD" clId="Web-{ED37C25F-A5A4-4830-BE4D-F51F60CCD70D}" dt="2022-04-05T22:29:50.074" v="14" actId="20577"/>
          <ac:spMkLst>
            <pc:docMk/>
            <pc:sldMk cId="2641086968" sldId="263"/>
            <ac:spMk id="2" creationId="{40BC849C-212B-AD0A-5DEE-FDE175E30EFA}"/>
          </ac:spMkLst>
        </pc:spChg>
      </pc:sldChg>
    </pc:docChg>
  </pc:docChgLst>
  <pc:docChgLst>
    <pc:chgData name="KEVIN HENRIQUE KUBO" userId="ce916881-3ec9-4013-8f07-6945064e8f9e" providerId="ADAL" clId="{35ADDFEA-3109-444B-962B-4D09F8844E1E}"/>
    <pc:docChg chg="">
      <pc:chgData name="KEVIN HENRIQUE KUBO" userId="ce916881-3ec9-4013-8f07-6945064e8f9e" providerId="ADAL" clId="{35ADDFEA-3109-444B-962B-4D09F8844E1E}" dt="2022-04-04T10:52:05.342" v="1" actId="1592"/>
      <pc:docMkLst>
        <pc:docMk/>
      </pc:docMkLst>
      <pc:sldChg chg="addCm delCm">
        <pc:chgData name="KEVIN HENRIQUE KUBO" userId="ce916881-3ec9-4013-8f07-6945064e8f9e" providerId="ADAL" clId="{35ADDFEA-3109-444B-962B-4D09F8844E1E}" dt="2022-04-04T10:52:05.342" v="1" actId="1592"/>
        <pc:sldMkLst>
          <pc:docMk/>
          <pc:sldMk cId="3622625124" sldId="256"/>
        </pc:sldMkLst>
      </pc:sldChg>
    </pc:docChg>
  </pc:docChgLst>
  <pc:docChgLst>
    <pc:chgData name="KEVIN HENRIQUE KUBO" userId="S::kevin.kubo@etec.sp.gov.br::ce916881-3ec9-4013-8f07-6945064e8f9e" providerId="AD" clId="Web-{91E64302-A5E8-4FB3-BBCB-A23C9B9817B7}"/>
    <pc:docChg chg="addSld delSld modSld sldOrd">
      <pc:chgData name="KEVIN HENRIQUE KUBO" userId="S::kevin.kubo@etec.sp.gov.br::ce916881-3ec9-4013-8f07-6945064e8f9e" providerId="AD" clId="Web-{91E64302-A5E8-4FB3-BBCB-A23C9B9817B7}" dt="2022-03-26T19:51:57.383" v="216"/>
      <pc:docMkLst>
        <pc:docMk/>
      </pc:docMkLst>
      <pc:sldChg chg="addSp delSp modSp">
        <pc:chgData name="KEVIN HENRIQUE KUBO" userId="S::kevin.kubo@etec.sp.gov.br::ce916881-3ec9-4013-8f07-6945064e8f9e" providerId="AD" clId="Web-{91E64302-A5E8-4FB3-BBCB-A23C9B9817B7}" dt="2022-03-26T19:32:58.867" v="181" actId="20577"/>
        <pc:sldMkLst>
          <pc:docMk/>
          <pc:sldMk cId="4087800318" sldId="257"/>
        </pc:sldMkLst>
        <pc:spChg chg="mod">
          <ac:chgData name="KEVIN HENRIQUE KUBO" userId="S::kevin.kubo@etec.sp.gov.br::ce916881-3ec9-4013-8f07-6945064e8f9e" providerId="AD" clId="Web-{91E64302-A5E8-4FB3-BBCB-A23C9B9817B7}" dt="2022-03-26T19:32:44.007" v="178"/>
          <ac:spMkLst>
            <pc:docMk/>
            <pc:sldMk cId="4087800318" sldId="257"/>
            <ac:spMk id="2" creationId="{EF349C86-F67F-5CCC-1B23-2713C0F03C83}"/>
          </ac:spMkLst>
        </pc:spChg>
        <pc:spChg chg="mod">
          <ac:chgData name="KEVIN HENRIQUE KUBO" userId="S::kevin.kubo@etec.sp.gov.br::ce916881-3ec9-4013-8f07-6945064e8f9e" providerId="AD" clId="Web-{91E64302-A5E8-4FB3-BBCB-A23C9B9817B7}" dt="2022-03-26T19:32:58.867" v="181" actId="20577"/>
          <ac:spMkLst>
            <pc:docMk/>
            <pc:sldMk cId="4087800318" sldId="257"/>
            <ac:spMk id="3" creationId="{AFFBB115-BE02-C36E-2E7E-06669145776C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1:50.537" v="171"/>
          <ac:spMkLst>
            <pc:docMk/>
            <pc:sldMk cId="4087800318" sldId="257"/>
            <ac:spMk id="8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1:50.537" v="171"/>
          <ac:spMkLst>
            <pc:docMk/>
            <pc:sldMk cId="4087800318" sldId="257"/>
            <ac:spMk id="10" creationId="{3E9B86C0-FDA1-4FEB-807F-B6CA59CE897F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1:50.537" v="171"/>
          <ac:spMkLst>
            <pc:docMk/>
            <pc:sldMk cId="4087800318" sldId="257"/>
            <ac:spMk id="12" creationId="{3362A0EA-3E81-4464-94B8-70BE5870EDC0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1:50.521" v="170"/>
          <ac:spMkLst>
            <pc:docMk/>
            <pc:sldMk cId="4087800318" sldId="257"/>
            <ac:spMk id="14" creationId="{66FC6F62-FEC6-45C4-B697-39FDA62A9666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1:50.521" v="170"/>
          <ac:spMkLst>
            <pc:docMk/>
            <pc:sldMk cId="4087800318" sldId="257"/>
            <ac:spMk id="17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2:44.007" v="178"/>
          <ac:spMkLst>
            <pc:docMk/>
            <pc:sldMk cId="4087800318" sldId="257"/>
            <ac:spMk id="25" creationId="{987A0FBA-CC04-4256-A8EB-BB3C543E989C}"/>
          </ac:spMkLst>
        </pc:spChg>
        <pc:spChg chg="add del">
          <ac:chgData name="KEVIN HENRIQUE KUBO" userId="S::kevin.kubo@etec.sp.gov.br::ce916881-3ec9-4013-8f07-6945064e8f9e" providerId="AD" clId="Web-{91E64302-A5E8-4FB3-BBCB-A23C9B9817B7}" dt="2022-03-26T19:32:44.007" v="178"/>
          <ac:spMkLst>
            <pc:docMk/>
            <pc:sldMk cId="4087800318" sldId="257"/>
            <ac:spMk id="26" creationId="{66FC6F62-FEC6-45C4-B697-39FDA62A9666}"/>
          </ac:spMkLst>
        </pc:spChg>
        <pc:spChg chg="add">
          <ac:chgData name="KEVIN HENRIQUE KUBO" userId="S::kevin.kubo@etec.sp.gov.br::ce916881-3ec9-4013-8f07-6945064e8f9e" providerId="AD" clId="Web-{91E64302-A5E8-4FB3-BBCB-A23C9B9817B7}" dt="2022-03-26T19:32:44.007" v="178"/>
          <ac:spMkLst>
            <pc:docMk/>
            <pc:sldMk cId="4087800318" sldId="257"/>
            <ac:spMk id="32" creationId="{987A0FBA-CC04-4256-A8EB-BB3C543E989C}"/>
          </ac:spMkLst>
        </pc:spChg>
        <pc:spChg chg="add">
          <ac:chgData name="KEVIN HENRIQUE KUBO" userId="S::kevin.kubo@etec.sp.gov.br::ce916881-3ec9-4013-8f07-6945064e8f9e" providerId="AD" clId="Web-{91E64302-A5E8-4FB3-BBCB-A23C9B9817B7}" dt="2022-03-26T19:32:44.007" v="178"/>
          <ac:spMkLst>
            <pc:docMk/>
            <pc:sldMk cId="4087800318" sldId="257"/>
            <ac:spMk id="34" creationId="{3362A0EA-3E81-4464-94B8-70BE5870EDC0}"/>
          </ac:spMkLst>
        </pc:spChg>
        <pc:grpChg chg="add del">
          <ac:chgData name="KEVIN HENRIQUE KUBO" userId="S::kevin.kubo@etec.sp.gov.br::ce916881-3ec9-4013-8f07-6945064e8f9e" providerId="AD" clId="Web-{91E64302-A5E8-4FB3-BBCB-A23C9B9817B7}" dt="2022-03-26T19:31:50.521" v="170"/>
          <ac:grpSpMkLst>
            <pc:docMk/>
            <pc:sldMk cId="4087800318" sldId="257"/>
            <ac:grpSpMk id="15" creationId="{F8D7210F-BCFD-46C1-9A2C-3717368B1A78}"/>
          </ac:grpSpMkLst>
        </pc:grpChg>
        <pc:grpChg chg="add del">
          <ac:chgData name="KEVIN HENRIQUE KUBO" userId="S::kevin.kubo@etec.sp.gov.br::ce916881-3ec9-4013-8f07-6945064e8f9e" providerId="AD" clId="Web-{91E64302-A5E8-4FB3-BBCB-A23C9B9817B7}" dt="2022-03-26T19:32:44.007" v="178"/>
          <ac:grpSpMkLst>
            <pc:docMk/>
            <pc:sldMk cId="4087800318" sldId="257"/>
            <ac:grpSpMk id="27" creationId="{F8D7210F-BCFD-46C1-9A2C-3717368B1A78}"/>
          </ac:grpSpMkLst>
        </pc:grpChg>
        <pc:picChg chg="add mod ord">
          <ac:chgData name="KEVIN HENRIQUE KUBO" userId="S::kevin.kubo@etec.sp.gov.br::ce916881-3ec9-4013-8f07-6945064e8f9e" providerId="AD" clId="Web-{91E64302-A5E8-4FB3-BBCB-A23C9B9817B7}" dt="2022-03-26T19:32:44.007" v="178"/>
          <ac:picMkLst>
            <pc:docMk/>
            <pc:sldMk cId="4087800318" sldId="257"/>
            <ac:picMk id="4" creationId="{1C81D948-DBD7-E0CD-A497-4BCA3C74D63A}"/>
          </ac:picMkLst>
        </pc:picChg>
      </pc:sldChg>
      <pc:sldChg chg="del">
        <pc:chgData name="KEVIN HENRIQUE KUBO" userId="S::kevin.kubo@etec.sp.gov.br::ce916881-3ec9-4013-8f07-6945064e8f9e" providerId="AD" clId="Web-{91E64302-A5E8-4FB3-BBCB-A23C9B9817B7}" dt="2022-03-26T19:51:49.164" v="213"/>
        <pc:sldMkLst>
          <pc:docMk/>
          <pc:sldMk cId="1082480520" sldId="258"/>
        </pc:sldMkLst>
      </pc:sldChg>
      <pc:sldChg chg="del">
        <pc:chgData name="KEVIN HENRIQUE KUBO" userId="S::kevin.kubo@etec.sp.gov.br::ce916881-3ec9-4013-8f07-6945064e8f9e" providerId="AD" clId="Web-{91E64302-A5E8-4FB3-BBCB-A23C9B9817B7}" dt="2022-03-26T19:51:52.196" v="214"/>
        <pc:sldMkLst>
          <pc:docMk/>
          <pc:sldMk cId="3325182522" sldId="259"/>
        </pc:sldMkLst>
      </pc:sldChg>
      <pc:sldChg chg="del">
        <pc:chgData name="KEVIN HENRIQUE KUBO" userId="S::kevin.kubo@etec.sp.gov.br::ce916881-3ec9-4013-8f07-6945064e8f9e" providerId="AD" clId="Web-{91E64302-A5E8-4FB3-BBCB-A23C9B9817B7}" dt="2022-03-26T19:51:37.508" v="211"/>
        <pc:sldMkLst>
          <pc:docMk/>
          <pc:sldMk cId="861780807" sldId="260"/>
        </pc:sldMkLst>
      </pc:sldChg>
      <pc:sldChg chg="del">
        <pc:chgData name="KEVIN HENRIQUE KUBO" userId="S::kevin.kubo@etec.sp.gov.br::ce916881-3ec9-4013-8f07-6945064e8f9e" providerId="AD" clId="Web-{91E64302-A5E8-4FB3-BBCB-A23C9B9817B7}" dt="2022-03-26T19:51:45.336" v="212"/>
        <pc:sldMkLst>
          <pc:docMk/>
          <pc:sldMk cId="1724561653" sldId="261"/>
        </pc:sldMkLst>
      </pc:sldChg>
      <pc:sldChg chg="modSp">
        <pc:chgData name="KEVIN HENRIQUE KUBO" userId="S::kevin.kubo@etec.sp.gov.br::ce916881-3ec9-4013-8f07-6945064e8f9e" providerId="AD" clId="Web-{91E64302-A5E8-4FB3-BBCB-A23C9B9817B7}" dt="2022-03-26T19:22:51.070" v="26" actId="20577"/>
        <pc:sldMkLst>
          <pc:docMk/>
          <pc:sldMk cId="1657002418" sldId="262"/>
        </pc:sldMkLst>
        <pc:spChg chg="mod">
          <ac:chgData name="KEVIN HENRIQUE KUBO" userId="S::kevin.kubo@etec.sp.gov.br::ce916881-3ec9-4013-8f07-6945064e8f9e" providerId="AD" clId="Web-{91E64302-A5E8-4FB3-BBCB-A23C9B9817B7}" dt="2022-03-26T19:18:23.548" v="0" actId="20577"/>
          <ac:spMkLst>
            <pc:docMk/>
            <pc:sldMk cId="1657002418" sldId="262"/>
            <ac:spMk id="2" creationId="{AAF732B5-4D0B-B92C-42C8-F7ADC539F112}"/>
          </ac:spMkLst>
        </pc:spChg>
        <pc:graphicFrameChg chg="modGraphic">
          <ac:chgData name="KEVIN HENRIQUE KUBO" userId="S::kevin.kubo@etec.sp.gov.br::ce916881-3ec9-4013-8f07-6945064e8f9e" providerId="AD" clId="Web-{91E64302-A5E8-4FB3-BBCB-A23C9B9817B7}" dt="2022-03-26T19:22:51.070" v="26" actId="20577"/>
          <ac:graphicFrameMkLst>
            <pc:docMk/>
            <pc:sldMk cId="1657002418" sldId="262"/>
            <ac:graphicFrameMk id="58" creationId="{6C9E5E84-1985-3E38-FB5B-E0E616D40F2F}"/>
          </ac:graphicFrameMkLst>
        </pc:graphicFrameChg>
      </pc:sldChg>
      <pc:sldChg chg="del">
        <pc:chgData name="KEVIN HENRIQUE KUBO" userId="S::kevin.kubo@etec.sp.gov.br::ce916881-3ec9-4013-8f07-6945064e8f9e" providerId="AD" clId="Web-{91E64302-A5E8-4FB3-BBCB-A23C9B9817B7}" dt="2022-03-26T19:51:54.743" v="215"/>
        <pc:sldMkLst>
          <pc:docMk/>
          <pc:sldMk cId="2930370953" sldId="263"/>
        </pc:sldMkLst>
      </pc:sldChg>
      <pc:sldChg chg="modSp new del">
        <pc:chgData name="KEVIN HENRIQUE KUBO" userId="S::kevin.kubo@etec.sp.gov.br::ce916881-3ec9-4013-8f07-6945064e8f9e" providerId="AD" clId="Web-{91E64302-A5E8-4FB3-BBCB-A23C9B9817B7}" dt="2022-03-26T19:51:57.383" v="216"/>
        <pc:sldMkLst>
          <pc:docMk/>
          <pc:sldMk cId="3568273031" sldId="264"/>
        </pc:sldMkLst>
        <pc:spChg chg="mod">
          <ac:chgData name="KEVIN HENRIQUE KUBO" userId="S::kevin.kubo@etec.sp.gov.br::ce916881-3ec9-4013-8f07-6945064e8f9e" providerId="AD" clId="Web-{91E64302-A5E8-4FB3-BBCB-A23C9B9817B7}" dt="2022-03-26T19:51:02.115" v="190" actId="20577"/>
          <ac:spMkLst>
            <pc:docMk/>
            <pc:sldMk cId="3568273031" sldId="264"/>
            <ac:spMk id="2" creationId="{D1F44D6B-2B6F-55FF-A61B-239D617DAB2B}"/>
          </ac:spMkLst>
        </pc:spChg>
      </pc:sldChg>
      <pc:sldChg chg="modSp new ord">
        <pc:chgData name="KEVIN HENRIQUE KUBO" userId="S::kevin.kubo@etec.sp.gov.br::ce916881-3ec9-4013-8f07-6945064e8f9e" providerId="AD" clId="Web-{91E64302-A5E8-4FB3-BBCB-A23C9B9817B7}" dt="2022-03-26T19:51:30.508" v="210"/>
        <pc:sldMkLst>
          <pc:docMk/>
          <pc:sldMk cId="2788674609" sldId="265"/>
        </pc:sldMkLst>
        <pc:spChg chg="mod">
          <ac:chgData name="KEVIN HENRIQUE KUBO" userId="S::kevin.kubo@etec.sp.gov.br::ce916881-3ec9-4013-8f07-6945064e8f9e" providerId="AD" clId="Web-{91E64302-A5E8-4FB3-BBCB-A23C9B9817B7}" dt="2022-03-26T19:51:10.412" v="197" actId="20577"/>
          <ac:spMkLst>
            <pc:docMk/>
            <pc:sldMk cId="2788674609" sldId="265"/>
            <ac:spMk id="2" creationId="{5937A75C-C164-79F9-4CB1-B35E4EF7EBC3}"/>
          </ac:spMkLst>
        </pc:spChg>
        <pc:spChg chg="mod">
          <ac:chgData name="KEVIN HENRIQUE KUBO" userId="S::kevin.kubo@etec.sp.gov.br::ce916881-3ec9-4013-8f07-6945064e8f9e" providerId="AD" clId="Web-{91E64302-A5E8-4FB3-BBCB-A23C9B9817B7}" dt="2022-03-26T19:51:26.757" v="209" actId="20577"/>
          <ac:spMkLst>
            <pc:docMk/>
            <pc:sldMk cId="2788674609" sldId="265"/>
            <ac:spMk id="3" creationId="{D683DEBA-40D8-C26E-48A0-267910F6C34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7193D-ADF0-4CF6-8F26-15158A99B8C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988B651-B23B-46C3-9CC0-ECD49EF3DDCE}">
      <dgm:prSet/>
      <dgm:spPr/>
      <dgm:t>
        <a:bodyPr/>
        <a:lstStyle/>
        <a:p>
          <a:r>
            <a:rPr lang="en-US" dirty="0"/>
            <a:t>Muhammad Yunus </a:t>
          </a:r>
          <a:r>
            <a:rPr lang="en-US" dirty="0" err="1"/>
            <a:t>nasceu</a:t>
          </a:r>
          <a:r>
            <a:rPr lang="en-US" dirty="0"/>
            <a:t> </a:t>
          </a:r>
          <a:r>
            <a:rPr lang="en-US" dirty="0" err="1"/>
            <a:t>em</a:t>
          </a:r>
          <a:r>
            <a:rPr lang="en-US" dirty="0"/>
            <a:t> 28 de </a:t>
          </a:r>
          <a:r>
            <a:rPr lang="en-US" dirty="0" err="1"/>
            <a:t>julho</a:t>
          </a:r>
          <a:r>
            <a:rPr lang="en-US" dirty="0"/>
            <a:t> de 1940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cidade</a:t>
          </a:r>
          <a:r>
            <a:rPr lang="en-US" dirty="0"/>
            <a:t> de Chittagong.</a:t>
          </a:r>
        </a:p>
      </dgm:t>
    </dgm:pt>
    <dgm:pt modelId="{B9B89387-4C3F-4100-8618-D639771E1BFB}" type="parTrans" cxnId="{9F21546B-72BE-4F09-A08E-460A30886458}">
      <dgm:prSet/>
      <dgm:spPr/>
      <dgm:t>
        <a:bodyPr/>
        <a:lstStyle/>
        <a:p>
          <a:endParaRPr lang="en-US"/>
        </a:p>
      </dgm:t>
    </dgm:pt>
    <dgm:pt modelId="{D6B8771F-119B-4D54-B461-C62A9B39972F}" type="sibTrans" cxnId="{9F21546B-72BE-4F09-A08E-460A30886458}">
      <dgm:prSet/>
      <dgm:spPr/>
      <dgm:t>
        <a:bodyPr/>
        <a:lstStyle/>
        <a:p>
          <a:endParaRPr lang="en-US"/>
        </a:p>
      </dgm:t>
    </dgm:pt>
    <dgm:pt modelId="{E90B6C40-DF95-4568-B1EF-DDDAE2A4F679}">
      <dgm:prSet phldr="0"/>
      <dgm:spPr/>
      <dgm:t>
        <a:bodyPr/>
        <a:lstStyle/>
        <a:p>
          <a:pPr rtl="0"/>
          <a:r>
            <a:rPr lang="en-US" dirty="0" err="1">
              <a:latin typeface="Sitka Subheading"/>
            </a:rPr>
            <a:t>Formou</a:t>
          </a:r>
          <a:r>
            <a:rPr lang="en-US" dirty="0">
              <a:latin typeface="Sitka Subheading"/>
            </a:rPr>
            <a:t>-se </a:t>
          </a:r>
          <a:r>
            <a:rPr lang="en-US" dirty="0" err="1">
              <a:latin typeface="Sitka Subheading"/>
            </a:rPr>
            <a:t>em</a:t>
          </a:r>
          <a:r>
            <a:rPr lang="en-US" dirty="0">
              <a:latin typeface="Sitka Subheading"/>
            </a:rPr>
            <a:t> </a:t>
          </a:r>
          <a:r>
            <a:rPr lang="en-US" dirty="0" err="1">
              <a:latin typeface="Sitka Subheading"/>
            </a:rPr>
            <a:t>economia</a:t>
          </a:r>
          <a:r>
            <a:rPr lang="en-US" dirty="0">
              <a:latin typeface="Sitka Subheading"/>
            </a:rPr>
            <a:t> </a:t>
          </a:r>
          <a:r>
            <a:rPr lang="en-US" dirty="0" err="1">
              <a:latin typeface="Sitka Subheading"/>
            </a:rPr>
            <a:t>em</a:t>
          </a:r>
          <a:r>
            <a:rPr lang="en-US" dirty="0">
              <a:latin typeface="Sitka Subheading"/>
            </a:rPr>
            <a:t> </a:t>
          </a:r>
          <a:r>
            <a:rPr lang="en-US" dirty="0" err="1">
              <a:latin typeface="Sitka Subheading"/>
            </a:rPr>
            <a:t>Bangladsh,doutorou</a:t>
          </a:r>
          <a:r>
            <a:rPr lang="en-US" dirty="0">
              <a:latin typeface="Sitka Subheading"/>
            </a:rPr>
            <a:t>-se </a:t>
          </a:r>
          <a:r>
            <a:rPr lang="en-US" dirty="0" err="1">
              <a:latin typeface="Sitka Subheading"/>
            </a:rPr>
            <a:t>na</a:t>
          </a:r>
          <a:r>
            <a:rPr lang="en-US" dirty="0">
              <a:latin typeface="Sitka Subheading"/>
            </a:rPr>
            <a:t> </a:t>
          </a:r>
          <a:r>
            <a:rPr lang="en-US" dirty="0" err="1">
              <a:latin typeface="Sitka Subheading"/>
            </a:rPr>
            <a:t>universidade</a:t>
          </a:r>
          <a:r>
            <a:rPr lang="en-US" dirty="0">
              <a:latin typeface="Sitka Subheading"/>
            </a:rPr>
            <a:t> Vanderbilt e </a:t>
          </a:r>
          <a:r>
            <a:rPr lang="en-US" dirty="0" err="1">
              <a:latin typeface="Sitka Subheading"/>
            </a:rPr>
            <a:t>foi</a:t>
          </a:r>
          <a:r>
            <a:rPr lang="en-US" dirty="0">
              <a:latin typeface="Sitka Subheading"/>
            </a:rPr>
            <a:t> professor </a:t>
          </a:r>
          <a:r>
            <a:rPr lang="en-US" dirty="0" err="1">
              <a:latin typeface="Sitka Subheading"/>
            </a:rPr>
            <a:t>na</a:t>
          </a:r>
          <a:r>
            <a:rPr lang="en-US" dirty="0">
              <a:latin typeface="Sitka Subheading"/>
            </a:rPr>
            <a:t> </a:t>
          </a:r>
          <a:r>
            <a:rPr lang="en-US" dirty="0" err="1">
              <a:latin typeface="Sitka Subheading"/>
            </a:rPr>
            <a:t>Universidade</a:t>
          </a:r>
          <a:r>
            <a:rPr lang="en-US" dirty="0">
              <a:latin typeface="Sitka Subheading"/>
            </a:rPr>
            <a:t> Dhak</a:t>
          </a:r>
          <a:endParaRPr lang="en-US" dirty="0"/>
        </a:p>
      </dgm:t>
    </dgm:pt>
    <dgm:pt modelId="{49597992-3FB8-4C2F-92DE-DF835149C163}" type="parTrans" cxnId="{EFF53B19-F953-4D60-B96B-710C4572A8E9}">
      <dgm:prSet/>
      <dgm:spPr/>
      <dgm:t>
        <a:bodyPr/>
        <a:lstStyle/>
        <a:p>
          <a:endParaRPr lang="en-US"/>
        </a:p>
      </dgm:t>
    </dgm:pt>
    <dgm:pt modelId="{4DBA0F84-046E-4F14-B75F-BDDC8AF38D9B}" type="sibTrans" cxnId="{EFF53B19-F953-4D60-B96B-710C4572A8E9}">
      <dgm:prSet/>
      <dgm:spPr/>
      <dgm:t>
        <a:bodyPr/>
        <a:lstStyle/>
        <a:p>
          <a:endParaRPr lang="en-US"/>
        </a:p>
      </dgm:t>
    </dgm:pt>
    <dgm:pt modelId="{4F5E802D-66F0-4950-AA32-C6DF385D3A8A}" type="pres">
      <dgm:prSet presAssocID="{E197193D-ADF0-4CF6-8F26-15158A99B8CC}" presName="linear" presStyleCnt="0">
        <dgm:presLayoutVars>
          <dgm:animLvl val="lvl"/>
          <dgm:resizeHandles val="exact"/>
        </dgm:presLayoutVars>
      </dgm:prSet>
      <dgm:spPr/>
    </dgm:pt>
    <dgm:pt modelId="{F8DC5B54-B9A2-4582-949F-52DA347C90F6}" type="pres">
      <dgm:prSet presAssocID="{9988B651-B23B-46C3-9CC0-ECD49EF3DDC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324F5D-04E6-45BA-BB3F-AD9C1E789286}" type="pres">
      <dgm:prSet presAssocID="{D6B8771F-119B-4D54-B461-C62A9B39972F}" presName="spacer" presStyleCnt="0"/>
      <dgm:spPr/>
    </dgm:pt>
    <dgm:pt modelId="{D2E91972-899F-4502-860F-D1ABE0EC1906}" type="pres">
      <dgm:prSet presAssocID="{E90B6C40-DF95-4568-B1EF-DDDAE2A4F67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FF53B19-F953-4D60-B96B-710C4572A8E9}" srcId="{E197193D-ADF0-4CF6-8F26-15158A99B8CC}" destId="{E90B6C40-DF95-4568-B1EF-DDDAE2A4F679}" srcOrd="1" destOrd="0" parTransId="{49597992-3FB8-4C2F-92DE-DF835149C163}" sibTransId="{4DBA0F84-046E-4F14-B75F-BDDC8AF38D9B}"/>
    <dgm:cxn modelId="{9F21546B-72BE-4F09-A08E-460A30886458}" srcId="{E197193D-ADF0-4CF6-8F26-15158A99B8CC}" destId="{9988B651-B23B-46C3-9CC0-ECD49EF3DDCE}" srcOrd="0" destOrd="0" parTransId="{B9B89387-4C3F-4100-8618-D639771E1BFB}" sibTransId="{D6B8771F-119B-4D54-B461-C62A9B39972F}"/>
    <dgm:cxn modelId="{9ED12B8A-DE84-4D7A-9FD7-331D91722E8D}" type="presOf" srcId="{9988B651-B23B-46C3-9CC0-ECD49EF3DDCE}" destId="{F8DC5B54-B9A2-4582-949F-52DA347C90F6}" srcOrd="0" destOrd="0" presId="urn:microsoft.com/office/officeart/2005/8/layout/vList2"/>
    <dgm:cxn modelId="{819EF2AA-4154-495F-8BCE-6EB6DCA1D5E8}" type="presOf" srcId="{E197193D-ADF0-4CF6-8F26-15158A99B8CC}" destId="{4F5E802D-66F0-4950-AA32-C6DF385D3A8A}" srcOrd="0" destOrd="0" presId="urn:microsoft.com/office/officeart/2005/8/layout/vList2"/>
    <dgm:cxn modelId="{2FEAF8E2-34C4-479E-9391-C7BB54EADF5A}" type="presOf" srcId="{E90B6C40-DF95-4568-B1EF-DDDAE2A4F679}" destId="{D2E91972-899F-4502-860F-D1ABE0EC1906}" srcOrd="0" destOrd="0" presId="urn:microsoft.com/office/officeart/2005/8/layout/vList2"/>
    <dgm:cxn modelId="{B0D52DD9-FBED-4D74-878A-D85836BBDDF9}" type="presParOf" srcId="{4F5E802D-66F0-4950-AA32-C6DF385D3A8A}" destId="{F8DC5B54-B9A2-4582-949F-52DA347C90F6}" srcOrd="0" destOrd="0" presId="urn:microsoft.com/office/officeart/2005/8/layout/vList2"/>
    <dgm:cxn modelId="{4509FA48-7922-40CE-9E44-690F86C9E82E}" type="presParOf" srcId="{4F5E802D-66F0-4950-AA32-C6DF385D3A8A}" destId="{C2324F5D-04E6-45BA-BB3F-AD9C1E789286}" srcOrd="1" destOrd="0" presId="urn:microsoft.com/office/officeart/2005/8/layout/vList2"/>
    <dgm:cxn modelId="{2A8E57DB-3E75-46A8-979F-D8E3393BE0B8}" type="presParOf" srcId="{4F5E802D-66F0-4950-AA32-C6DF385D3A8A}" destId="{D2E91972-899F-4502-860F-D1ABE0EC190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C5B54-B9A2-4582-949F-52DA347C90F6}">
      <dsp:nvSpPr>
        <dsp:cNvPr id="0" name=""/>
        <dsp:cNvSpPr/>
      </dsp:nvSpPr>
      <dsp:spPr>
        <a:xfrm>
          <a:off x="0" y="72705"/>
          <a:ext cx="6858000" cy="216523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Muhammad Yunus </a:t>
          </a:r>
          <a:r>
            <a:rPr lang="en-US" sz="3000" kern="1200" dirty="0" err="1"/>
            <a:t>nasceu</a:t>
          </a:r>
          <a:r>
            <a:rPr lang="en-US" sz="3000" kern="1200" dirty="0"/>
            <a:t> </a:t>
          </a:r>
          <a:r>
            <a:rPr lang="en-US" sz="3000" kern="1200" dirty="0" err="1"/>
            <a:t>em</a:t>
          </a:r>
          <a:r>
            <a:rPr lang="en-US" sz="3000" kern="1200" dirty="0"/>
            <a:t> 28 de </a:t>
          </a:r>
          <a:r>
            <a:rPr lang="en-US" sz="3000" kern="1200" dirty="0" err="1"/>
            <a:t>julho</a:t>
          </a:r>
          <a:r>
            <a:rPr lang="en-US" sz="3000" kern="1200" dirty="0"/>
            <a:t> de 1940 </a:t>
          </a:r>
          <a:r>
            <a:rPr lang="en-US" sz="3000" kern="1200" dirty="0" err="1"/>
            <a:t>na</a:t>
          </a:r>
          <a:r>
            <a:rPr lang="en-US" sz="3000" kern="1200" dirty="0"/>
            <a:t> </a:t>
          </a:r>
          <a:r>
            <a:rPr lang="en-US" sz="3000" kern="1200" dirty="0" err="1"/>
            <a:t>cidade</a:t>
          </a:r>
          <a:r>
            <a:rPr lang="en-US" sz="3000" kern="1200" dirty="0"/>
            <a:t> de Chittagong.</a:t>
          </a:r>
        </a:p>
      </dsp:txBody>
      <dsp:txXfrm>
        <a:off x="105698" y="178403"/>
        <a:ext cx="6646604" cy="1953835"/>
      </dsp:txXfrm>
    </dsp:sp>
    <dsp:sp modelId="{D2E91972-899F-4502-860F-D1ABE0EC1906}">
      <dsp:nvSpPr>
        <dsp:cNvPr id="0" name=""/>
        <dsp:cNvSpPr/>
      </dsp:nvSpPr>
      <dsp:spPr>
        <a:xfrm>
          <a:off x="0" y="2324337"/>
          <a:ext cx="6858000" cy="2165231"/>
        </a:xfrm>
        <a:prstGeom prst="roundRect">
          <a:avLst/>
        </a:prstGeom>
        <a:solidFill>
          <a:schemeClr val="accent2">
            <a:hueOff val="7321072"/>
            <a:satOff val="-57942"/>
            <a:lumOff val="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>
              <a:latin typeface="Sitka Subheading"/>
            </a:rPr>
            <a:t>Formou</a:t>
          </a:r>
          <a:r>
            <a:rPr lang="en-US" sz="3000" kern="1200" dirty="0">
              <a:latin typeface="Sitka Subheading"/>
            </a:rPr>
            <a:t>-se </a:t>
          </a:r>
          <a:r>
            <a:rPr lang="en-US" sz="3000" kern="1200" dirty="0" err="1">
              <a:latin typeface="Sitka Subheading"/>
            </a:rPr>
            <a:t>em</a:t>
          </a:r>
          <a:r>
            <a:rPr lang="en-US" sz="3000" kern="1200" dirty="0">
              <a:latin typeface="Sitka Subheading"/>
            </a:rPr>
            <a:t> </a:t>
          </a:r>
          <a:r>
            <a:rPr lang="en-US" sz="3000" kern="1200" dirty="0" err="1">
              <a:latin typeface="Sitka Subheading"/>
            </a:rPr>
            <a:t>economia</a:t>
          </a:r>
          <a:r>
            <a:rPr lang="en-US" sz="3000" kern="1200" dirty="0">
              <a:latin typeface="Sitka Subheading"/>
            </a:rPr>
            <a:t> </a:t>
          </a:r>
          <a:r>
            <a:rPr lang="en-US" sz="3000" kern="1200" dirty="0" err="1">
              <a:latin typeface="Sitka Subheading"/>
            </a:rPr>
            <a:t>em</a:t>
          </a:r>
          <a:r>
            <a:rPr lang="en-US" sz="3000" kern="1200" dirty="0">
              <a:latin typeface="Sitka Subheading"/>
            </a:rPr>
            <a:t> </a:t>
          </a:r>
          <a:r>
            <a:rPr lang="en-US" sz="3000" kern="1200" dirty="0" err="1">
              <a:latin typeface="Sitka Subheading"/>
            </a:rPr>
            <a:t>Bangladsh,doutorou</a:t>
          </a:r>
          <a:r>
            <a:rPr lang="en-US" sz="3000" kern="1200" dirty="0">
              <a:latin typeface="Sitka Subheading"/>
            </a:rPr>
            <a:t>-se </a:t>
          </a:r>
          <a:r>
            <a:rPr lang="en-US" sz="3000" kern="1200" dirty="0" err="1">
              <a:latin typeface="Sitka Subheading"/>
            </a:rPr>
            <a:t>na</a:t>
          </a:r>
          <a:r>
            <a:rPr lang="en-US" sz="3000" kern="1200" dirty="0">
              <a:latin typeface="Sitka Subheading"/>
            </a:rPr>
            <a:t> </a:t>
          </a:r>
          <a:r>
            <a:rPr lang="en-US" sz="3000" kern="1200" dirty="0" err="1">
              <a:latin typeface="Sitka Subheading"/>
            </a:rPr>
            <a:t>universidade</a:t>
          </a:r>
          <a:r>
            <a:rPr lang="en-US" sz="3000" kern="1200" dirty="0">
              <a:latin typeface="Sitka Subheading"/>
            </a:rPr>
            <a:t> Vanderbilt e </a:t>
          </a:r>
          <a:r>
            <a:rPr lang="en-US" sz="3000" kern="1200" dirty="0" err="1">
              <a:latin typeface="Sitka Subheading"/>
            </a:rPr>
            <a:t>foi</a:t>
          </a:r>
          <a:r>
            <a:rPr lang="en-US" sz="3000" kern="1200" dirty="0">
              <a:latin typeface="Sitka Subheading"/>
            </a:rPr>
            <a:t> professor </a:t>
          </a:r>
          <a:r>
            <a:rPr lang="en-US" sz="3000" kern="1200" dirty="0" err="1">
              <a:latin typeface="Sitka Subheading"/>
            </a:rPr>
            <a:t>na</a:t>
          </a:r>
          <a:r>
            <a:rPr lang="en-US" sz="3000" kern="1200" dirty="0">
              <a:latin typeface="Sitka Subheading"/>
            </a:rPr>
            <a:t> </a:t>
          </a:r>
          <a:r>
            <a:rPr lang="en-US" sz="3000" kern="1200" dirty="0" err="1">
              <a:latin typeface="Sitka Subheading"/>
            </a:rPr>
            <a:t>Universidade</a:t>
          </a:r>
          <a:r>
            <a:rPr lang="en-US" sz="3000" kern="1200" dirty="0">
              <a:latin typeface="Sitka Subheading"/>
            </a:rPr>
            <a:t> Dhak</a:t>
          </a:r>
          <a:endParaRPr lang="en-US" sz="3000" kern="1200" dirty="0"/>
        </a:p>
      </dsp:txBody>
      <dsp:txXfrm>
        <a:off x="105698" y="2430035"/>
        <a:ext cx="6646604" cy="1953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45F798-9EC4-43A1-93C5-F4B978FDE7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5A6FB28-59F8-4EB2-9C24-2FE36FA9EA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D30A0-DD2F-4E38-8548-CB0B7ABA9334}" type="datetimeFigureOut">
              <a:rPr lang="pt-BR" smtClean="0"/>
              <a:t>05/04/2022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D6EF7B-FDDB-4F29-8669-6FD26B0DDB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3321DD4-E2DC-4CCF-96D6-C9F650ADA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1A6BB-F3CB-4CD3-80C2-77350C891BE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3947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18E6F-9F50-4049-9674-0641BAA0D791}" type="datetimeFigureOut">
              <a:rPr lang="pt-BR" noProof="0" smtClean="0"/>
              <a:t>05/04/2022</a:t>
            </a:fld>
            <a:endParaRPr lang="pt-BR" noProof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A3EDD-7E5D-43B3-BBF5-38C26AAB983D}" type="slidenum">
              <a:rPr lang="pt-BR" noProof="0" smtClean="0"/>
              <a:t>‹#›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746757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1A3EDD-7E5D-43B3-BBF5-38C26AAB983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497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3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8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2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9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5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6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0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9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0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3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3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4/5/2022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089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m/portuguese/internacional-5473201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033F2511-724C-30AB-EE9C-B9260C5629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004" r="17978" b="-1"/>
          <a:stretch/>
        </p:blipFill>
        <p:spPr>
          <a:xfrm>
            <a:off x="5091546" y="619123"/>
            <a:ext cx="7100454" cy="6238874"/>
          </a:xfrm>
          <a:custGeom>
            <a:avLst/>
            <a:gdLst/>
            <a:ahLst/>
            <a:cxnLst/>
            <a:rect l="l" t="t" r="r" b="b"/>
            <a:pathLst>
              <a:path w="7100454" h="6238874">
                <a:moveTo>
                  <a:pt x="5221938" y="783"/>
                </a:moveTo>
                <a:cubicBezTo>
                  <a:pt x="5784158" y="15914"/>
                  <a:pt x="6301398" y="253541"/>
                  <a:pt x="6756828" y="979302"/>
                </a:cubicBezTo>
                <a:cubicBezTo>
                  <a:pt x="6870382" y="1160214"/>
                  <a:pt x="6969391" y="1352970"/>
                  <a:pt x="7057114" y="1554417"/>
                </a:cubicBezTo>
                <a:lnTo>
                  <a:pt x="7100454" y="1659685"/>
                </a:lnTo>
                <a:lnTo>
                  <a:pt x="7100454" y="6238874"/>
                </a:lnTo>
                <a:lnTo>
                  <a:pt x="0" y="6238874"/>
                </a:lnTo>
                <a:lnTo>
                  <a:pt x="14064" y="6003370"/>
                </a:lnTo>
                <a:cubicBezTo>
                  <a:pt x="69537" y="5262783"/>
                  <a:pt x="191580" y="4496548"/>
                  <a:pt x="334789" y="3724830"/>
                </a:cubicBezTo>
                <a:cubicBezTo>
                  <a:pt x="778352" y="1333290"/>
                  <a:pt x="2184944" y="696602"/>
                  <a:pt x="3836378" y="244282"/>
                </a:cubicBezTo>
                <a:cubicBezTo>
                  <a:pt x="4320163" y="111842"/>
                  <a:pt x="4784656" y="-10986"/>
                  <a:pt x="5221938" y="783"/>
                </a:cubicBezTo>
                <a:close/>
              </a:path>
            </a:pathLst>
          </a:custGeom>
        </p:spPr>
      </p:pic>
      <p:sp>
        <p:nvSpPr>
          <p:cNvPr id="46" name="Freeform: Shape 42">
            <a:extLst>
              <a:ext uri="{FF2B5EF4-FFF2-40B4-BE49-F238E27FC236}">
                <a16:creationId xmlns:a16="http://schemas.microsoft.com/office/drawing/2014/main" id="{1A0F8916-44ED-4BA2-B4A8-BFF92E4B4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5254705" y="-79298"/>
            <a:ext cx="6064089" cy="78105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4572000" cy="2286000"/>
          </a:xfrm>
        </p:spPr>
        <p:txBody>
          <a:bodyPr rtlCol="0">
            <a:normAutofit/>
          </a:bodyPr>
          <a:lstStyle/>
          <a:p>
            <a:pPr algn="l"/>
            <a:r>
              <a:rPr lang="pt-BR" sz="4400"/>
              <a:t>Muhammad Yunus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t-BR" dirty="0"/>
              <a:t>Kevin Henrique </a:t>
            </a:r>
            <a:r>
              <a:rPr lang="pt-BR" dirty="0" err="1"/>
              <a:t>Kubo</a:t>
            </a:r>
            <a:r>
              <a:rPr lang="pt-BR" dirty="0"/>
              <a:t> </a:t>
            </a:r>
          </a:p>
          <a:p>
            <a:pPr algn="l"/>
            <a:r>
              <a:rPr lang="pt-BR" dirty="0">
                <a:solidFill>
                  <a:srgbClr val="FFFFFF">
                    <a:alpha val="70000"/>
                  </a:srgbClr>
                </a:solidFill>
              </a:rPr>
              <a:t>05/04/2022</a:t>
            </a:r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" name="Rectangle 61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F732B5-4D0B-B92C-42C8-F7ADC539F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en-US" sz="4000" dirty="0" err="1">
                <a:solidFill>
                  <a:srgbClr val="FFFFFF"/>
                </a:solidFill>
              </a:rPr>
              <a:t>Biografia</a:t>
            </a:r>
            <a:r>
              <a:rPr lang="en-US" sz="4000" dirty="0">
                <a:solidFill>
                  <a:srgbClr val="FFFFFF"/>
                </a:solidFill>
              </a:rPr>
              <a:t> Muhammad Yunus</a:t>
            </a:r>
          </a:p>
        </p:txBody>
      </p:sp>
      <p:graphicFrame>
        <p:nvGraphicFramePr>
          <p:cNvPr id="58" name="Content Placeholder 2">
            <a:extLst>
              <a:ext uri="{FF2B5EF4-FFF2-40B4-BE49-F238E27FC236}">
                <a16:creationId xmlns:a16="http://schemas.microsoft.com/office/drawing/2014/main" id="{6C9E5E84-1985-3E38-FB5B-E0E616D40F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067962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7002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C849C-212B-AD0A-5DEE-FDE175E3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que e o Grameen Bank    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D63E9-0C9E-243D-F1F3-BA947D5A7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458528"/>
            <a:ext cx="8353246" cy="43069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O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Grammen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Bank e um banco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espesializado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microcredito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que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consiste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basicamente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fazer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emprestimos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de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baixo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valor 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sem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juros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altos.</a:t>
            </a:r>
            <a:endParaRPr lang="en-US"/>
          </a:p>
          <a:p>
            <a:pPr algn="ctr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Opera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como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uma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empresa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privada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auto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sustentavel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gerou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lucro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em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quase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todos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anos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de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sua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operaçao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exceto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nos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dois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primeiros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anos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de 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sua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 </a:t>
            </a:r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fundaçao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.</a:t>
            </a:r>
          </a:p>
          <a:p>
            <a:endParaRPr lang="en-US" dirty="0">
              <a:solidFill>
                <a:srgbClr val="FFFFFF">
                  <a:alpha val="70000"/>
                </a:srgbClr>
              </a:solidFill>
            </a:endParaRPr>
          </a:p>
          <a:p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8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038E0-0368-64AE-D6DD-17CCBFD8B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9A8FC-E9B0-5B22-EBF9-45101DC6F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en-US" dirty="0" err="1">
                <a:ea typeface="+mn-lt"/>
                <a:cs typeface="+mn-lt"/>
              </a:rPr>
              <a:t>Localizado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em</a:t>
            </a:r>
            <a:r>
              <a:rPr lang="en-US" dirty="0">
                <a:ea typeface="+mn-lt"/>
                <a:cs typeface="+mn-lt"/>
              </a:rPr>
              <a:t> Bangladesh, </a:t>
            </a:r>
            <a:r>
              <a:rPr lang="en-US" dirty="0" err="1">
                <a:ea typeface="+mn-lt"/>
                <a:cs typeface="+mn-lt"/>
              </a:rPr>
              <a:t>já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conta</a:t>
            </a:r>
            <a:r>
              <a:rPr lang="en-US" dirty="0">
                <a:ea typeface="+mn-lt"/>
                <a:cs typeface="+mn-lt"/>
              </a:rPr>
              <a:t> com 2185 </a:t>
            </a:r>
            <a:r>
              <a:rPr lang="en-US" dirty="0" err="1">
                <a:ea typeface="+mn-lt"/>
                <a:cs typeface="+mn-lt"/>
              </a:rPr>
              <a:t>agências</a:t>
            </a:r>
            <a:r>
              <a:rPr lang="en-US" dirty="0">
                <a:ea typeface="+mn-lt"/>
                <a:cs typeface="+mn-lt"/>
              </a:rPr>
              <a:t> e, </a:t>
            </a:r>
            <a:r>
              <a:rPr lang="en-US" dirty="0" err="1">
                <a:ea typeface="+mn-lt"/>
                <a:cs typeface="+mn-lt"/>
              </a:rPr>
              <a:t>desde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fundação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emprestou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equivalente</a:t>
            </a:r>
            <a:r>
              <a:rPr lang="en-US" dirty="0">
                <a:ea typeface="+mn-lt"/>
                <a:cs typeface="+mn-lt"/>
              </a:rPr>
              <a:t> a 5,72 </a:t>
            </a:r>
            <a:r>
              <a:rPr lang="en-US" dirty="0" err="1">
                <a:ea typeface="+mn-lt"/>
                <a:cs typeface="+mn-lt"/>
              </a:rPr>
              <a:t>bilhões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dólares</a:t>
            </a:r>
            <a:r>
              <a:rPr lang="en-US" dirty="0">
                <a:ea typeface="+mn-lt"/>
                <a:cs typeface="+mn-lt"/>
              </a:rPr>
              <a:t> para 6,61 </a:t>
            </a:r>
            <a:r>
              <a:rPr lang="en-US" dirty="0" err="1">
                <a:ea typeface="+mn-lt"/>
                <a:cs typeface="+mn-lt"/>
              </a:rPr>
              <a:t>milhões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mutuários</a:t>
            </a:r>
            <a:r>
              <a:rPr lang="en-US" dirty="0">
                <a:ea typeface="+mn-lt"/>
                <a:cs typeface="+mn-lt"/>
              </a:rPr>
              <a:t>, 97% dos </a:t>
            </a:r>
            <a:r>
              <a:rPr lang="en-US" dirty="0" err="1">
                <a:ea typeface="+mn-lt"/>
                <a:cs typeface="+mn-lt"/>
              </a:rPr>
              <a:t>quais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são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mulheres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Atende</a:t>
            </a:r>
            <a:r>
              <a:rPr lang="en-US" dirty="0">
                <a:ea typeface="+mn-lt"/>
                <a:cs typeface="+mn-lt"/>
              </a:rPr>
              <a:t> a 71.371 </a:t>
            </a:r>
            <a:r>
              <a:rPr lang="en-US" dirty="0" err="1">
                <a:ea typeface="+mn-lt"/>
                <a:cs typeface="+mn-lt"/>
              </a:rPr>
              <a:t>vilarejos</a:t>
            </a:r>
            <a:r>
              <a:rPr lang="en-US" dirty="0">
                <a:ea typeface="+mn-lt"/>
                <a:cs typeface="+mn-lt"/>
              </a:rPr>
              <a:t> e </a:t>
            </a:r>
            <a:r>
              <a:rPr lang="en-US" dirty="0" err="1">
                <a:ea typeface="+mn-lt"/>
                <a:cs typeface="+mn-lt"/>
              </a:rPr>
              <a:t>possui</a:t>
            </a:r>
            <a:r>
              <a:rPr lang="en-US" dirty="0">
                <a:ea typeface="+mn-lt"/>
                <a:cs typeface="+mn-lt"/>
              </a:rPr>
              <a:t> um </a:t>
            </a:r>
            <a:r>
              <a:rPr lang="en-US" dirty="0" err="1">
                <a:ea typeface="+mn-lt"/>
                <a:cs typeface="+mn-lt"/>
              </a:rPr>
              <a:t>quadro</a:t>
            </a:r>
            <a:r>
              <a:rPr lang="en-US" dirty="0">
                <a:ea typeface="+mn-lt"/>
                <a:cs typeface="+mn-lt"/>
              </a:rPr>
              <a:t> de 18.795 </a:t>
            </a:r>
            <a:r>
              <a:rPr lang="en-US" dirty="0" err="1">
                <a:ea typeface="+mn-lt"/>
                <a:cs typeface="+mn-lt"/>
              </a:rPr>
              <a:t>funcionários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remunerados</a:t>
            </a:r>
            <a:r>
              <a:rPr lang="en-US" dirty="0">
                <a:ea typeface="+mn-lt"/>
                <a:cs typeface="+mn-lt"/>
              </a:rPr>
              <a:t>. Sua taxa de </a:t>
            </a:r>
            <a:r>
              <a:rPr lang="en-US" dirty="0" err="1">
                <a:ea typeface="+mn-lt"/>
                <a:cs typeface="+mn-lt"/>
              </a:rPr>
              <a:t>inadimplência</a:t>
            </a:r>
            <a:r>
              <a:rPr lang="en-US" dirty="0">
                <a:ea typeface="+mn-lt"/>
                <a:cs typeface="+mn-lt"/>
              </a:rPr>
              <a:t> é </a:t>
            </a:r>
            <a:r>
              <a:rPr lang="en-US" dirty="0" err="1">
                <a:ea typeface="+mn-lt"/>
                <a:cs typeface="+mn-lt"/>
              </a:rPr>
              <a:t>baixíssima</a:t>
            </a:r>
            <a:r>
              <a:rPr lang="en-US" dirty="0">
                <a:ea typeface="+mn-lt"/>
                <a:cs typeface="+mn-lt"/>
              </a:rPr>
              <a:t>, de </a:t>
            </a:r>
            <a:r>
              <a:rPr lang="en-US" dirty="0" err="1">
                <a:ea typeface="+mn-lt"/>
                <a:cs typeface="+mn-lt"/>
              </a:rPr>
              <a:t>fazer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inveja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mais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administrados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bancos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comerciais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mundo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apenas</a:t>
            </a:r>
            <a:r>
              <a:rPr lang="en-US" dirty="0">
                <a:ea typeface="+mn-lt"/>
                <a:cs typeface="+mn-lt"/>
              </a:rPr>
              <a:t> 1,15%, o que </a:t>
            </a:r>
            <a:r>
              <a:rPr lang="en-US" dirty="0" err="1">
                <a:ea typeface="+mn-lt"/>
                <a:cs typeface="+mn-lt"/>
              </a:rPr>
              <a:t>significa</a:t>
            </a:r>
            <a:r>
              <a:rPr lang="en-US" dirty="0">
                <a:ea typeface="+mn-lt"/>
                <a:cs typeface="+mn-lt"/>
              </a:rPr>
              <a:t> que o Grameen Bank </a:t>
            </a:r>
            <a:r>
              <a:rPr lang="en-US" dirty="0" err="1">
                <a:ea typeface="+mn-lt"/>
                <a:cs typeface="+mn-lt"/>
              </a:rPr>
              <a:t>recebe</a:t>
            </a:r>
            <a:r>
              <a:rPr lang="en-US" dirty="0">
                <a:ea typeface="+mn-lt"/>
                <a:cs typeface="+mn-lt"/>
              </a:rPr>
              <a:t> de volta 98,85% dos </a:t>
            </a:r>
            <a:r>
              <a:rPr lang="en-US" dirty="0" err="1">
                <a:ea typeface="+mn-lt"/>
                <a:cs typeface="+mn-lt"/>
              </a:rPr>
              <a:t>empréstimos</a:t>
            </a:r>
            <a:r>
              <a:rPr lang="en-US" dirty="0">
                <a:ea typeface="+mn-lt"/>
                <a:cs typeface="+mn-lt"/>
              </a:rPr>
              <a:t> que concede.</a:t>
            </a:r>
            <a:endParaRPr lang="en-US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12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1B097-D926-7B75-1DFF-200813B8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B2437-4748-F223-4F07-4917474B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 err="1">
                <a:ea typeface="+mn-lt"/>
                <a:cs typeface="+mn-lt"/>
              </a:rPr>
              <a:t>Imagem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>
                <a:ea typeface="+mn-lt"/>
                <a:cs typeface="+mn-lt"/>
                <a:hlinkClick r:id="rId2"/>
              </a:rPr>
              <a:t>https://www.bbc.com/portuguese/internacional-54732013</a:t>
            </a:r>
            <a:endParaRPr lang="en-US" dirty="0">
              <a:ea typeface="+mn-lt"/>
              <a:cs typeface="+mn-lt"/>
            </a:endParaRPr>
          </a:p>
          <a:p>
            <a:r>
              <a:rPr lang="en-US" dirty="0" err="1">
                <a:solidFill>
                  <a:srgbClr val="FFFFFF">
                    <a:alpha val="70000"/>
                  </a:srgbClr>
                </a:solidFill>
              </a:rPr>
              <a:t>Informaçoes</a:t>
            </a:r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:</a:t>
            </a:r>
            <a:r>
              <a:rPr lang="en-US" dirty="0">
                <a:ea typeface="+mn-lt"/>
                <a:cs typeface="+mn-lt"/>
              </a:rPr>
              <a:t> https://pt.wikipedia.org/wiki/Grameen_Bank</a:t>
            </a:r>
            <a:endParaRPr lang="en-US" dirty="0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  <a:p>
            <a:endParaRPr lang="en-US" dirty="0">
              <a:solidFill>
                <a:srgbClr val="FFFFFF">
                  <a:alpha val="70000"/>
                </a:srgbClr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469814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</Words>
  <Application>Microsoft Office PowerPoint</Application>
  <PresentationFormat>Widescreen</PresentationFormat>
  <Paragraphs>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PebbleVTI</vt:lpstr>
      <vt:lpstr>Muhammad Yunus</vt:lpstr>
      <vt:lpstr>Biografia Muhammad Yunus</vt:lpstr>
      <vt:lpstr>O que e o Grameen Bank     </vt:lpstr>
      <vt:lpstr>PowerPoint Presentation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keinkubo kubo</cp:lastModifiedBy>
  <cp:revision>317</cp:revision>
  <dcterms:created xsi:type="dcterms:W3CDTF">2022-03-25T23:27:51Z</dcterms:created>
  <dcterms:modified xsi:type="dcterms:W3CDTF">2022-04-05T22:35:38Z</dcterms:modified>
</cp:coreProperties>
</file>