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microsoft.com/office/2016/11/relationships/changesInfo" Target="changesInfos/changesInfo1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zfernandobrizola037@gmail.com" userId="324421a9c7290f3c" providerId="LiveId" clId="{D7E9DDA3-7772-9449-8AB2-548394E0DCA6}"/>
    <pc:docChg chg="undo custSel addSld delSld modSld modMainMaster">
      <pc:chgData name="luizfernandobrizola037@gmail.com" userId="324421a9c7290f3c" providerId="LiveId" clId="{D7E9DDA3-7772-9449-8AB2-548394E0DCA6}" dt="2022-03-29T14:35:39.756" v="556" actId="2696"/>
      <pc:docMkLst>
        <pc:docMk/>
      </pc:docMkLst>
      <pc:sldChg chg="modSp modTransition">
        <pc:chgData name="luizfernandobrizola037@gmail.com" userId="324421a9c7290f3c" providerId="LiveId" clId="{D7E9DDA3-7772-9449-8AB2-548394E0DCA6}" dt="2022-03-28T21:54:19.325" v="489" actId="12563"/>
        <pc:sldMkLst>
          <pc:docMk/>
          <pc:sldMk cId="1087091649" sldId="256"/>
        </pc:sldMkLst>
        <pc:spChg chg="mod">
          <ac:chgData name="luizfernandobrizola037@gmail.com" userId="324421a9c7290f3c" providerId="LiveId" clId="{D7E9DDA3-7772-9449-8AB2-548394E0DCA6}" dt="2022-03-28T20:52:19.969" v="18" actId="1076"/>
          <ac:spMkLst>
            <pc:docMk/>
            <pc:sldMk cId="1087091649" sldId="256"/>
            <ac:spMk id="2" creationId="{E095E9CE-E3A3-E242-9BA9-BA54F0CD5622}"/>
          </ac:spMkLst>
        </pc:spChg>
        <pc:spChg chg="mod">
          <ac:chgData name="luizfernandobrizola037@gmail.com" userId="324421a9c7290f3c" providerId="LiveId" clId="{D7E9DDA3-7772-9449-8AB2-548394E0DCA6}" dt="2022-03-28T20:55:08.225" v="156" actId="20577"/>
          <ac:spMkLst>
            <pc:docMk/>
            <pc:sldMk cId="1087091649" sldId="256"/>
            <ac:spMk id="3" creationId="{B2AEC5F5-4496-3E49-9D49-618466E6369F}"/>
          </ac:spMkLst>
        </pc:spChg>
      </pc:sldChg>
      <pc:sldChg chg="delSp modSp modTransition">
        <pc:chgData name="luizfernandobrizola037@gmail.com" userId="324421a9c7290f3c" providerId="LiveId" clId="{D7E9DDA3-7772-9449-8AB2-548394E0DCA6}" dt="2022-03-28T21:54:19.325" v="489" actId="12563"/>
        <pc:sldMkLst>
          <pc:docMk/>
          <pc:sldMk cId="4196107220" sldId="257"/>
        </pc:sldMkLst>
        <pc:spChg chg="del mod">
          <ac:chgData name="luizfernandobrizola037@gmail.com" userId="324421a9c7290f3c" providerId="LiveId" clId="{D7E9DDA3-7772-9449-8AB2-548394E0DCA6}" dt="2022-03-28T20:59:02.603" v="192" actId="478"/>
          <ac:spMkLst>
            <pc:docMk/>
            <pc:sldMk cId="4196107220" sldId="257"/>
            <ac:spMk id="2" creationId="{5E35CA75-1667-ED4B-90C5-7AD77C7A1C01}"/>
          </ac:spMkLst>
        </pc:spChg>
        <pc:spChg chg="mod">
          <ac:chgData name="luizfernandobrizola037@gmail.com" userId="324421a9c7290f3c" providerId="LiveId" clId="{D7E9DDA3-7772-9449-8AB2-548394E0DCA6}" dt="2022-03-28T21:09:20.474" v="454" actId="1076"/>
          <ac:spMkLst>
            <pc:docMk/>
            <pc:sldMk cId="4196107220" sldId="257"/>
            <ac:spMk id="3" creationId="{25C8D961-AED5-4346-9D41-09E31B067E18}"/>
          </ac:spMkLst>
        </pc:spChg>
      </pc:sldChg>
      <pc:sldChg chg="addSp delSp modSp new modTransition">
        <pc:chgData name="luizfernandobrizola037@gmail.com" userId="324421a9c7290f3c" providerId="LiveId" clId="{D7E9DDA3-7772-9449-8AB2-548394E0DCA6}" dt="2022-03-28T21:54:19.325" v="489" actId="12563"/>
        <pc:sldMkLst>
          <pc:docMk/>
          <pc:sldMk cId="378112555" sldId="258"/>
        </pc:sldMkLst>
        <pc:spChg chg="del">
          <ac:chgData name="luizfernandobrizola037@gmail.com" userId="324421a9c7290f3c" providerId="LiveId" clId="{D7E9DDA3-7772-9449-8AB2-548394E0DCA6}" dt="2022-03-28T21:17:22.413" v="457" actId="478"/>
          <ac:spMkLst>
            <pc:docMk/>
            <pc:sldMk cId="378112555" sldId="258"/>
            <ac:spMk id="2" creationId="{EEB4869F-DBED-B84A-B601-B0E2FCB69877}"/>
          </ac:spMkLst>
        </pc:spChg>
        <pc:spChg chg="del">
          <ac:chgData name="luizfernandobrizola037@gmail.com" userId="324421a9c7290f3c" providerId="LiveId" clId="{D7E9DDA3-7772-9449-8AB2-548394E0DCA6}" dt="2022-03-28T21:17:16.347" v="456" actId="931"/>
          <ac:spMkLst>
            <pc:docMk/>
            <pc:sldMk cId="378112555" sldId="258"/>
            <ac:spMk id="3" creationId="{C4B0B6A9-0E59-E144-8E4A-CE48435A3B71}"/>
          </ac:spMkLst>
        </pc:spChg>
        <pc:picChg chg="add mod">
          <ac:chgData name="luizfernandobrizola037@gmail.com" userId="324421a9c7290f3c" providerId="LiveId" clId="{D7E9DDA3-7772-9449-8AB2-548394E0DCA6}" dt="2022-03-28T21:37:49.977" v="474" actId="1076"/>
          <ac:picMkLst>
            <pc:docMk/>
            <pc:sldMk cId="378112555" sldId="258"/>
            <ac:picMk id="2" creationId="{01315778-95AD-8141-B003-18636A909970}"/>
          </ac:picMkLst>
        </pc:picChg>
        <pc:picChg chg="add mod ord">
          <ac:chgData name="luizfernandobrizola037@gmail.com" userId="324421a9c7290f3c" providerId="LiveId" clId="{D7E9DDA3-7772-9449-8AB2-548394E0DCA6}" dt="2022-03-28T21:18:14.213" v="472" actId="1440"/>
          <ac:picMkLst>
            <pc:docMk/>
            <pc:sldMk cId="378112555" sldId="258"/>
            <ac:picMk id="4" creationId="{1BCE2D5D-E377-D340-8D3D-D9D22E9311F8}"/>
          </ac:picMkLst>
        </pc:picChg>
      </pc:sldChg>
      <pc:sldChg chg="new del">
        <pc:chgData name="luizfernandobrizola037@gmail.com" userId="324421a9c7290f3c" providerId="LiveId" clId="{D7E9DDA3-7772-9449-8AB2-548394E0DCA6}" dt="2022-03-29T01:00:44.548" v="491" actId="2696"/>
        <pc:sldMkLst>
          <pc:docMk/>
          <pc:sldMk cId="471291820" sldId="259"/>
        </pc:sldMkLst>
      </pc:sldChg>
      <pc:sldChg chg="addSp delSp modSp new mod modClrScheme chgLayout">
        <pc:chgData name="luizfernandobrizola037@gmail.com" userId="324421a9c7290f3c" providerId="LiveId" clId="{D7E9DDA3-7772-9449-8AB2-548394E0DCA6}" dt="2022-03-29T01:11:54.408" v="554" actId="1076"/>
        <pc:sldMkLst>
          <pc:docMk/>
          <pc:sldMk cId="540365285" sldId="259"/>
        </pc:sldMkLst>
        <pc:spChg chg="mod ord">
          <ac:chgData name="luizfernandobrizola037@gmail.com" userId="324421a9c7290f3c" providerId="LiveId" clId="{D7E9DDA3-7772-9449-8AB2-548394E0DCA6}" dt="2022-03-29T01:02:15.548" v="542" actId="700"/>
          <ac:spMkLst>
            <pc:docMk/>
            <pc:sldMk cId="540365285" sldId="259"/>
            <ac:spMk id="2" creationId="{A0877335-4241-5044-9ABC-E8BAF69A0BF6}"/>
          </ac:spMkLst>
        </pc:spChg>
        <pc:spChg chg="del">
          <ac:chgData name="luizfernandobrizola037@gmail.com" userId="324421a9c7290f3c" providerId="LiveId" clId="{D7E9DDA3-7772-9449-8AB2-548394E0DCA6}" dt="2022-03-29T01:01:09.132" v="493" actId="700"/>
          <ac:spMkLst>
            <pc:docMk/>
            <pc:sldMk cId="540365285" sldId="259"/>
            <ac:spMk id="3" creationId="{B569081A-E14F-944C-A2BF-72FA03FB2C62}"/>
          </ac:spMkLst>
        </pc:spChg>
        <pc:spChg chg="add mod ord">
          <ac:chgData name="luizfernandobrizola037@gmail.com" userId="324421a9c7290f3c" providerId="LiveId" clId="{D7E9DDA3-7772-9449-8AB2-548394E0DCA6}" dt="2022-03-29T01:11:54.408" v="554" actId="1076"/>
          <ac:spMkLst>
            <pc:docMk/>
            <pc:sldMk cId="540365285" sldId="259"/>
            <ac:spMk id="4" creationId="{2B9E2DBC-86AA-3A4E-BC01-EC4EE0F9DFA7}"/>
          </ac:spMkLst>
        </pc:spChg>
      </pc:sldChg>
      <pc:sldChg chg="addSp delSp modSp new del">
        <pc:chgData name="luizfernandobrizola037@gmail.com" userId="324421a9c7290f3c" providerId="LiveId" clId="{D7E9DDA3-7772-9449-8AB2-548394E0DCA6}" dt="2022-03-28T21:48:23.906" v="478" actId="2696"/>
        <pc:sldMkLst>
          <pc:docMk/>
          <pc:sldMk cId="1186997986" sldId="259"/>
        </pc:sldMkLst>
        <pc:spChg chg="add del">
          <ac:chgData name="luizfernandobrizola037@gmail.com" userId="324421a9c7290f3c" providerId="LiveId" clId="{D7E9DDA3-7772-9449-8AB2-548394E0DCA6}" dt="2022-03-28T21:38:18.600" v="477" actId="3680"/>
          <ac:spMkLst>
            <pc:docMk/>
            <pc:sldMk cId="1186997986" sldId="259"/>
            <ac:spMk id="3" creationId="{B474E9EE-432A-F54B-96D0-30441248B7C1}"/>
          </ac:spMkLst>
        </pc:spChg>
        <pc:graphicFrameChg chg="add del mod ord modGraphic">
          <ac:chgData name="luizfernandobrizola037@gmail.com" userId="324421a9c7290f3c" providerId="LiveId" clId="{D7E9DDA3-7772-9449-8AB2-548394E0DCA6}" dt="2022-03-28T21:38:18.600" v="477" actId="3680"/>
          <ac:graphicFrameMkLst>
            <pc:docMk/>
            <pc:sldMk cId="1186997986" sldId="259"/>
            <ac:graphicFrameMk id="4" creationId="{E46C2C0E-003F-A449-90E7-790879006249}"/>
          </ac:graphicFrameMkLst>
        </pc:graphicFrameChg>
      </pc:sldChg>
      <pc:sldChg chg="new del">
        <pc:chgData name="luizfernandobrizola037@gmail.com" userId="324421a9c7290f3c" providerId="LiveId" clId="{D7E9DDA3-7772-9449-8AB2-548394E0DCA6}" dt="2022-03-29T14:35:39.756" v="556" actId="2696"/>
        <pc:sldMkLst>
          <pc:docMk/>
          <pc:sldMk cId="315516156" sldId="260"/>
        </pc:sldMkLst>
      </pc:sldChg>
      <pc:sldMasterChg chg="modTransition modSldLayout">
        <pc:chgData name="luizfernandobrizola037@gmail.com" userId="324421a9c7290f3c" providerId="LiveId" clId="{D7E9DDA3-7772-9449-8AB2-548394E0DCA6}" dt="2022-03-28T21:54:19.325" v="489" actId="12563"/>
        <pc:sldMasterMkLst>
          <pc:docMk/>
          <pc:sldMasterMk cId="966677484" sldId="2147483677"/>
        </pc:sldMasterMkLst>
        <pc:sldLayoutChg chg="modTransition">
          <pc:chgData name="luizfernandobrizola037@gmail.com" userId="324421a9c7290f3c" providerId="LiveId" clId="{D7E9DDA3-7772-9449-8AB2-548394E0DCA6}" dt="2022-03-28T21:54:19.325" v="489" actId="12563"/>
          <pc:sldLayoutMkLst>
            <pc:docMk/>
            <pc:sldMasterMk cId="966677484" sldId="2147483677"/>
            <pc:sldLayoutMk cId="3225209927" sldId="2147483678"/>
          </pc:sldLayoutMkLst>
        </pc:sldLayoutChg>
        <pc:sldLayoutChg chg="modTransition">
          <pc:chgData name="luizfernandobrizola037@gmail.com" userId="324421a9c7290f3c" providerId="LiveId" clId="{D7E9DDA3-7772-9449-8AB2-548394E0DCA6}" dt="2022-03-28T21:54:19.325" v="489" actId="12563"/>
          <pc:sldLayoutMkLst>
            <pc:docMk/>
            <pc:sldMasterMk cId="966677484" sldId="2147483677"/>
            <pc:sldLayoutMk cId="3023070486" sldId="2147483679"/>
          </pc:sldLayoutMkLst>
        </pc:sldLayoutChg>
        <pc:sldLayoutChg chg="modTransition">
          <pc:chgData name="luizfernandobrizola037@gmail.com" userId="324421a9c7290f3c" providerId="LiveId" clId="{D7E9DDA3-7772-9449-8AB2-548394E0DCA6}" dt="2022-03-28T21:54:19.325" v="489" actId="12563"/>
          <pc:sldLayoutMkLst>
            <pc:docMk/>
            <pc:sldMasterMk cId="966677484" sldId="2147483677"/>
            <pc:sldLayoutMk cId="1367751306" sldId="2147483680"/>
          </pc:sldLayoutMkLst>
        </pc:sldLayoutChg>
        <pc:sldLayoutChg chg="modTransition">
          <pc:chgData name="luizfernandobrizola037@gmail.com" userId="324421a9c7290f3c" providerId="LiveId" clId="{D7E9DDA3-7772-9449-8AB2-548394E0DCA6}" dt="2022-03-28T21:54:19.325" v="489" actId="12563"/>
          <pc:sldLayoutMkLst>
            <pc:docMk/>
            <pc:sldMasterMk cId="966677484" sldId="2147483677"/>
            <pc:sldLayoutMk cId="917742858" sldId="2147483681"/>
          </pc:sldLayoutMkLst>
        </pc:sldLayoutChg>
        <pc:sldLayoutChg chg="modTransition">
          <pc:chgData name="luizfernandobrizola037@gmail.com" userId="324421a9c7290f3c" providerId="LiveId" clId="{D7E9DDA3-7772-9449-8AB2-548394E0DCA6}" dt="2022-03-28T21:54:19.325" v="489" actId="12563"/>
          <pc:sldLayoutMkLst>
            <pc:docMk/>
            <pc:sldMasterMk cId="966677484" sldId="2147483677"/>
            <pc:sldLayoutMk cId="565658031" sldId="2147483682"/>
          </pc:sldLayoutMkLst>
        </pc:sldLayoutChg>
        <pc:sldLayoutChg chg="modTransition">
          <pc:chgData name="luizfernandobrizola037@gmail.com" userId="324421a9c7290f3c" providerId="LiveId" clId="{D7E9DDA3-7772-9449-8AB2-548394E0DCA6}" dt="2022-03-28T21:54:19.325" v="489" actId="12563"/>
          <pc:sldLayoutMkLst>
            <pc:docMk/>
            <pc:sldMasterMk cId="966677484" sldId="2147483677"/>
            <pc:sldLayoutMk cId="3088979402" sldId="2147483683"/>
          </pc:sldLayoutMkLst>
        </pc:sldLayoutChg>
        <pc:sldLayoutChg chg="modTransition">
          <pc:chgData name="luizfernandobrizola037@gmail.com" userId="324421a9c7290f3c" providerId="LiveId" clId="{D7E9DDA3-7772-9449-8AB2-548394E0DCA6}" dt="2022-03-28T21:54:19.325" v="489" actId="12563"/>
          <pc:sldLayoutMkLst>
            <pc:docMk/>
            <pc:sldMasterMk cId="966677484" sldId="2147483677"/>
            <pc:sldLayoutMk cId="934596146" sldId="2147483684"/>
          </pc:sldLayoutMkLst>
        </pc:sldLayoutChg>
        <pc:sldLayoutChg chg="modTransition">
          <pc:chgData name="luizfernandobrizola037@gmail.com" userId="324421a9c7290f3c" providerId="LiveId" clId="{D7E9DDA3-7772-9449-8AB2-548394E0DCA6}" dt="2022-03-28T21:54:19.325" v="489" actId="12563"/>
          <pc:sldLayoutMkLst>
            <pc:docMk/>
            <pc:sldMasterMk cId="966677484" sldId="2147483677"/>
            <pc:sldLayoutMk cId="4197888203" sldId="2147483685"/>
          </pc:sldLayoutMkLst>
        </pc:sldLayoutChg>
        <pc:sldLayoutChg chg="modTransition">
          <pc:chgData name="luizfernandobrizola037@gmail.com" userId="324421a9c7290f3c" providerId="LiveId" clId="{D7E9DDA3-7772-9449-8AB2-548394E0DCA6}" dt="2022-03-28T21:54:19.325" v="489" actId="12563"/>
          <pc:sldLayoutMkLst>
            <pc:docMk/>
            <pc:sldMasterMk cId="966677484" sldId="2147483677"/>
            <pc:sldLayoutMk cId="3744704117" sldId="2147483686"/>
          </pc:sldLayoutMkLst>
        </pc:sldLayoutChg>
        <pc:sldLayoutChg chg="modTransition">
          <pc:chgData name="luizfernandobrizola037@gmail.com" userId="324421a9c7290f3c" providerId="LiveId" clId="{D7E9DDA3-7772-9449-8AB2-548394E0DCA6}" dt="2022-03-28T21:54:19.325" v="489" actId="12563"/>
          <pc:sldLayoutMkLst>
            <pc:docMk/>
            <pc:sldMasterMk cId="966677484" sldId="2147483677"/>
            <pc:sldLayoutMk cId="1948653002" sldId="2147483687"/>
          </pc:sldLayoutMkLst>
        </pc:sldLayoutChg>
        <pc:sldLayoutChg chg="modTransition">
          <pc:chgData name="luizfernandobrizola037@gmail.com" userId="324421a9c7290f3c" providerId="LiveId" clId="{D7E9DDA3-7772-9449-8AB2-548394E0DCA6}" dt="2022-03-28T21:54:19.325" v="489" actId="12563"/>
          <pc:sldLayoutMkLst>
            <pc:docMk/>
            <pc:sldMasterMk cId="966677484" sldId="2147483677"/>
            <pc:sldLayoutMk cId="3880593486" sldId="2147483688"/>
          </pc:sldLayoutMkLst>
        </pc:sldLayoutChg>
        <pc:sldLayoutChg chg="modTransition">
          <pc:chgData name="luizfernandobrizola037@gmail.com" userId="324421a9c7290f3c" providerId="LiveId" clId="{D7E9DDA3-7772-9449-8AB2-548394E0DCA6}" dt="2022-03-28T21:54:19.325" v="489" actId="12563"/>
          <pc:sldLayoutMkLst>
            <pc:docMk/>
            <pc:sldMasterMk cId="966677484" sldId="2147483677"/>
            <pc:sldLayoutMk cId="346999091" sldId="2147483689"/>
          </pc:sldLayoutMkLst>
        </pc:sldLayoutChg>
        <pc:sldLayoutChg chg="modTransition">
          <pc:chgData name="luizfernandobrizola037@gmail.com" userId="324421a9c7290f3c" providerId="LiveId" clId="{D7E9DDA3-7772-9449-8AB2-548394E0DCA6}" dt="2022-03-28T21:54:19.325" v="489" actId="12563"/>
          <pc:sldLayoutMkLst>
            <pc:docMk/>
            <pc:sldMasterMk cId="966677484" sldId="2147483677"/>
            <pc:sldLayoutMk cId="3424096114" sldId="2147483690"/>
          </pc:sldLayoutMkLst>
        </pc:sldLayoutChg>
        <pc:sldLayoutChg chg="modTransition">
          <pc:chgData name="luizfernandobrizola037@gmail.com" userId="324421a9c7290f3c" providerId="LiveId" clId="{D7E9DDA3-7772-9449-8AB2-548394E0DCA6}" dt="2022-03-28T21:54:19.325" v="489" actId="12563"/>
          <pc:sldLayoutMkLst>
            <pc:docMk/>
            <pc:sldMasterMk cId="966677484" sldId="2147483677"/>
            <pc:sldLayoutMk cId="63715009" sldId="2147483691"/>
          </pc:sldLayoutMkLst>
        </pc:sldLayoutChg>
        <pc:sldLayoutChg chg="modTransition">
          <pc:chgData name="luizfernandobrizola037@gmail.com" userId="324421a9c7290f3c" providerId="LiveId" clId="{D7E9DDA3-7772-9449-8AB2-548394E0DCA6}" dt="2022-03-28T21:54:19.325" v="489" actId="12563"/>
          <pc:sldLayoutMkLst>
            <pc:docMk/>
            <pc:sldMasterMk cId="966677484" sldId="2147483677"/>
            <pc:sldLayoutMk cId="94834313" sldId="2147483692"/>
          </pc:sldLayoutMkLst>
        </pc:sldLayoutChg>
        <pc:sldLayoutChg chg="modTransition">
          <pc:chgData name="luizfernandobrizola037@gmail.com" userId="324421a9c7290f3c" providerId="LiveId" clId="{D7E9DDA3-7772-9449-8AB2-548394E0DCA6}" dt="2022-03-28T21:54:19.325" v="489" actId="12563"/>
          <pc:sldLayoutMkLst>
            <pc:docMk/>
            <pc:sldMasterMk cId="966677484" sldId="2147483677"/>
            <pc:sldLayoutMk cId="434843392" sldId="2147483693"/>
          </pc:sldLayoutMkLst>
        </pc:sldLayoutChg>
        <pc:sldLayoutChg chg="modTransition">
          <pc:chgData name="luizfernandobrizola037@gmail.com" userId="324421a9c7290f3c" providerId="LiveId" clId="{D7E9DDA3-7772-9449-8AB2-548394E0DCA6}" dt="2022-03-28T21:54:19.325" v="489" actId="12563"/>
          <pc:sldLayoutMkLst>
            <pc:docMk/>
            <pc:sldMasterMk cId="966677484" sldId="2147483677"/>
            <pc:sldLayoutMk cId="2993514268" sldId="214748369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3" y="609601"/>
            <a:ext cx="8676223" cy="32004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3" y="3886200"/>
            <a:ext cx="8676223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0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5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609603"/>
            <a:ext cx="9905999" cy="312419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609603"/>
            <a:ext cx="9296399" cy="27431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9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609603"/>
            <a:ext cx="9296399" cy="2743199"/>
          </a:xfrm>
        </p:spPr>
        <p:txBody>
          <a:bodyPr anchor="ctr">
            <a:normAutofit/>
          </a:bodyPr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609603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7" y="609601"/>
            <a:ext cx="2210515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51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7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3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7001"/>
            <a:ext cx="4876800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4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1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4"/>
            <a:ext cx="4876800" cy="254793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3243264"/>
            <a:ext cx="4876801" cy="254793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5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97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9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3" y="609601"/>
            <a:ext cx="5943601" cy="51816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8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4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7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7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4" y="5883277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4" y="2667001"/>
            <a:ext cx="990599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7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7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4" y="5883277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77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5E9CE-E3A3-E242-9BA9-BA54F0CD5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8" y="228600"/>
            <a:ext cx="8676223" cy="3200400"/>
          </a:xfrm>
        </p:spPr>
        <p:txBody>
          <a:bodyPr/>
          <a:lstStyle/>
          <a:p>
            <a:r>
              <a:rPr lang="pt-BR"/>
              <a:t>Rega automática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AEC5F5-4496-3E49-9D49-618466E63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659632"/>
            <a:ext cx="6858000" cy="1241822"/>
          </a:xfrm>
        </p:spPr>
        <p:txBody>
          <a:bodyPr/>
          <a:lstStyle/>
          <a:p>
            <a:r>
              <a:rPr lang="pt-BR"/>
              <a:t>27.03.2022   -   Luiz Fernando M. Brizola   -   1° Bio</a:t>
            </a:r>
          </a:p>
        </p:txBody>
      </p:sp>
    </p:spTree>
    <p:extLst>
      <p:ext uri="{BB962C8B-B14F-4D97-AF65-F5344CB8AC3E}">
        <p14:creationId xmlns:p14="http://schemas.microsoft.com/office/powerpoint/2010/main" val="10870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8D961-AED5-4346-9D41-09E31B067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575" y="-990194"/>
            <a:ext cx="9905999" cy="8410525"/>
          </a:xfrm>
        </p:spPr>
        <p:txBody>
          <a:bodyPr>
            <a:normAutofit/>
          </a:bodyPr>
          <a:lstStyle/>
          <a:p>
            <a:endParaRPr lang="pt-BR"/>
          </a:p>
          <a:p>
            <a:endParaRPr lang="pt-BR"/>
          </a:p>
          <a:p>
            <a:r>
              <a:rPr lang="pt-BR"/>
              <a:t>Primeiramente, o sistema de irrigação automático é composto por programador, válvula, aspersores, acessórios, tubos e fios que vão fazê-los trabalharem em simultâneo. Dessa maneira, o programador é o cérebro que manda sinais elétricos para os aspersores informando dia, horário e tempo de irrigação;</a:t>
            </a:r>
          </a:p>
          <a:p>
            <a:endParaRPr lang="pt-BR"/>
          </a:p>
          <a:p>
            <a:r>
              <a:rPr lang="pt-BR"/>
              <a:t>A irrigação automatizada é controlada por meio de um painel digital, instalado próximo ao conjunto de moto-bomba, interligado por microtubos a um sistema de válvulas situada nas áreas/parcelas a serem irrigadas. Basta ao produtor ir até o painel de controle e programar os módulos a serem irrigados;</a:t>
            </a:r>
          </a:p>
          <a:p>
            <a:endParaRPr lang="pt-BR"/>
          </a:p>
          <a:p>
            <a:r>
              <a:rPr lang="pt-BR"/>
              <a:t>Eficiência: porque o produtor não precisa perder seu tempo indo regar seu canteiro por exemplo;</a:t>
            </a:r>
          </a:p>
          <a:p>
            <a:endParaRPr lang="pt-BR"/>
          </a:p>
          <a:p>
            <a:r>
              <a:rPr lang="pt-BR"/>
              <a:t>Economia de água: pois é calculada cada gota de água usada.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10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1BCE2D5D-E377-D340-8D3D-D9D22E931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8" y="293390"/>
            <a:ext cx="4576074" cy="4290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01315778-95AD-8141-B003-18636A909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488" y="719666"/>
            <a:ext cx="5983804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77335-4241-5044-9ABC-E8BAF69A0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Referências citadas -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9E2DBC-86AA-3A4E-BC01-EC4EE0F9D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4" y="1866899"/>
            <a:ext cx="9905999" cy="3124201"/>
          </a:xfrm>
        </p:spPr>
        <p:txBody>
          <a:bodyPr/>
          <a:lstStyle/>
          <a:p>
            <a:pPr marL="0" indent="0">
              <a:buNone/>
            </a:pPr>
            <a:r>
              <a:rPr lang="pt-BR"/>
              <a:t>•https://blog.randonconsorcios.com.br/sistema-de-irrigacao-automatico/#:~:text=Primeiramente%2C%20o%20sistema%20de%20irriga%C3%A7%C3%A3o,hor%C3%A1rio%20e%20tempo%20de%20irriga%C3%A7%C3%A3o.</a:t>
            </a:r>
          </a:p>
          <a:p>
            <a:pPr marL="0" indent="0">
              <a:buNone/>
            </a:pPr>
            <a:endParaRPr lang="pt-BR"/>
          </a:p>
          <a:p>
            <a:pPr marL="0" indent="0">
              <a:buNone/>
            </a:pPr>
            <a:r>
              <a:rPr lang="pt-BR"/>
              <a:t>•https://rbirrigacao.com.br/os-beneficios-da-irrigacao-automatica/amp/</a:t>
            </a:r>
          </a:p>
        </p:txBody>
      </p:sp>
    </p:spTree>
    <p:extLst>
      <p:ext uri="{BB962C8B-B14F-4D97-AF65-F5344CB8AC3E}">
        <p14:creationId xmlns:p14="http://schemas.microsoft.com/office/powerpoint/2010/main" val="5403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Malha</vt:lpstr>
      <vt:lpstr>Rega automática </vt:lpstr>
      <vt:lpstr>Apresentação do PowerPoint</vt:lpstr>
      <vt:lpstr>Apresentação do PowerPoint</vt:lpstr>
      <vt:lpstr>Referências citadas 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Teste </dc:title>
  <dc:creator>luizfernandobrizola037@gmail.com</dc:creator>
  <cp:lastModifiedBy>luizfernandobrizola037@gmail.com</cp:lastModifiedBy>
  <cp:revision>7</cp:revision>
  <dcterms:created xsi:type="dcterms:W3CDTF">2022-03-28T18:07:46Z</dcterms:created>
  <dcterms:modified xsi:type="dcterms:W3CDTF">2022-03-29T14:35:47Z</dcterms:modified>
</cp:coreProperties>
</file>