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julia" userId="2ae046901b4761a8" providerId="LiveId" clId="{96771885-25AD-0847-AC54-4DA9D41B2C1C}"/>
    <pc:docChg chg="modSld">
      <pc:chgData name="ana julia" userId="2ae046901b4761a8" providerId="LiveId" clId="{96771885-25AD-0847-AC54-4DA9D41B2C1C}" dt="2022-03-30T18:05:50.170" v="3" actId="1076"/>
      <pc:docMkLst>
        <pc:docMk/>
      </pc:docMkLst>
      <pc:sldChg chg="addSp modSp">
        <pc:chgData name="ana julia" userId="2ae046901b4761a8" providerId="LiveId" clId="{96771885-25AD-0847-AC54-4DA9D41B2C1C}" dt="2022-03-30T18:05:50.170" v="3" actId="1076"/>
        <pc:sldMkLst>
          <pc:docMk/>
          <pc:sldMk cId="1682665359" sldId="260"/>
        </pc:sldMkLst>
        <pc:spChg chg="mod">
          <ac:chgData name="ana julia" userId="2ae046901b4761a8" providerId="LiveId" clId="{96771885-25AD-0847-AC54-4DA9D41B2C1C}" dt="2022-03-30T18:05:50.170" v="3" actId="1076"/>
          <ac:spMkLst>
            <pc:docMk/>
            <pc:sldMk cId="1682665359" sldId="260"/>
            <ac:spMk id="10" creationId="{4475AD6C-8857-1842-96A0-BAD090EAAFA6}"/>
          </ac:spMkLst>
        </pc:spChg>
        <pc:spChg chg="add mod">
          <ac:chgData name="ana julia" userId="2ae046901b4761a8" providerId="LiveId" clId="{96771885-25AD-0847-AC54-4DA9D41B2C1C}" dt="2022-03-30T18:05:41.819" v="2" actId="1076"/>
          <ac:spMkLst>
            <pc:docMk/>
            <pc:sldMk cId="1682665359" sldId="260"/>
            <ac:spMk id="15" creationId="{6646F7B1-F40B-BC49-B8BC-701310F58B4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3/30/22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3/30/22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3/30/22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3/30/22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3/30/22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3/30/22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3/30/22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3/30/22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3/30/22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369E66-556A-DF45-99A7-66B9A147E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Rolo-Faca</a:t>
            </a:r>
          </a:p>
        </p:txBody>
      </p:sp>
      <p:sp>
        <p:nvSpPr>
          <p:cNvPr id="12" name="Subtítulo 11">
            <a:extLst>
              <a:ext uri="{FF2B5EF4-FFF2-40B4-BE49-F238E27FC236}">
                <a16:creationId xmlns:a16="http://schemas.microsoft.com/office/drawing/2014/main" id="{F3BA0E63-1F3A-7248-9EAC-CFD7F67BC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" name="Imagem 11">
            <a:extLst>
              <a:ext uri="{FF2B5EF4-FFF2-40B4-BE49-F238E27FC236}">
                <a16:creationId xmlns:a16="http://schemas.microsoft.com/office/drawing/2014/main" id="{390D97BF-56E8-3045-ADC5-6769C60F0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6" y="2671885"/>
            <a:ext cx="7729728" cy="30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4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7AFA13-C37B-DE40-B28B-3ABFB8063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789" y="2153412"/>
            <a:ext cx="8111684" cy="3255264"/>
          </a:xfrm>
        </p:spPr>
        <p:txBody>
          <a:bodyPr/>
          <a:lstStyle/>
          <a:p>
            <a:r>
              <a:rPr lang="pt-BR" sz="1800" dirty="0">
                <a:solidFill>
                  <a:prstClr val="black"/>
                </a:solidFill>
                <a:latin typeface="TimesNewRomanPSMT"/>
              </a:rPr>
              <a:t>Nas décadas de 1980 e 1990, muitos agricultores usavam o rolo-faca para manejar as culturas de inverno e de verão, mas o uso desse equipamento foi se perdendo com o aumento da aplicação de herbicidas nas lavouras. Hoje ele é fundamental para as propriedades que estão dispostas a realizar melhorias em seus sistemas de produção nos conceitos dessa agricultura que preconizamos</a:t>
            </a:r>
            <a:endParaRPr lang="pt-BR" dirty="0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A4E12F11-14E0-E246-97BA-CFFC0B9F5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797" y="3429000"/>
            <a:ext cx="4347353" cy="3255264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00739775-0342-DB4B-9E7E-C5203BDB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Oque é um rolo-Faca:</a:t>
            </a:r>
          </a:p>
        </p:txBody>
      </p:sp>
    </p:spTree>
    <p:extLst>
      <p:ext uri="{BB962C8B-B14F-4D97-AF65-F5344CB8AC3E}">
        <p14:creationId xmlns:p14="http://schemas.microsoft.com/office/powerpoint/2010/main" val="357086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3077AD-E482-144E-848A-573C4755A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Para que serve o rolo-faca: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E5F01C-A131-F04E-98DB-E1C435729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8130" y="2153411"/>
            <a:ext cx="8803633" cy="3453173"/>
          </a:xfrm>
        </p:spPr>
        <p:txBody>
          <a:bodyPr/>
          <a:lstStyle/>
          <a:p>
            <a:r>
              <a:rPr lang="pt-BR" sz="1800" dirty="0">
                <a:solidFill>
                  <a:prstClr val="black"/>
                </a:solidFill>
                <a:latin typeface="TimesNewRomanPSMT"/>
              </a:rPr>
              <a:t>O rolo-faca é usado para fazer o amassamento uniforme das plantas de cobertura ou dos restos da cultura anterior, mantendo toda a palhada no solo. Esse é um dos pilares do plantio direto onde manter a palhada em cima do solo melhora as características físicas, químicas e biológicas.</a:t>
            </a:r>
            <a:endParaRPr lang="pt-BR" dirty="0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B083B730-3B12-C745-9551-EC0D716E5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82" y="3429000"/>
            <a:ext cx="4160979" cy="310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59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73AF0A-3EA5-2946-AD84-52615942C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Quando </a:t>
            </a:r>
            <a:r>
              <a:rPr lang="pt-BR" dirty="0" err="1"/>
              <a:t>ultilizaR</a:t>
            </a:r>
            <a:r>
              <a:rPr lang="pt-BR" dirty="0"/>
              <a:t>: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20A62885-A7D1-7145-9AE6-7B6296594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089" y="2153412"/>
            <a:ext cx="9384718" cy="3766140"/>
          </a:xfrm>
        </p:spPr>
        <p:txBody>
          <a:bodyPr/>
          <a:lstStyle/>
          <a:p>
            <a:r>
              <a:rPr lang="pt-BR" sz="1800" dirty="0">
                <a:solidFill>
                  <a:prstClr val="black"/>
                </a:solidFill>
                <a:latin typeface="TimesNewRomanPSMT"/>
              </a:rPr>
              <a:t>O acamamento com rolo-faca deve ser realizado quando as plantas de cobertura estão no estágio máximo de acumulação de reservas, isto é, quando as sementes estão na fase de grão leitoso. “Nesse momento, a planta concluiu o ciclo de crescimento radicular e da parte aérea, armazenando nutrientes em suas estruturas. </a:t>
            </a:r>
          </a:p>
          <a:p>
            <a:r>
              <a:rPr lang="pt-BR" sz="1800" dirty="0">
                <a:solidFill>
                  <a:prstClr val="black"/>
                </a:solidFill>
                <a:latin typeface="TimesNewRomanPSMT"/>
              </a:rPr>
              <a:t>Acamadas, em breve devolverão ao solo essas reservas. Esse é o princípio do sistema de plantio direto – sempre existindo planta e raiz no sistema, atendendo um dos grandes dizeres do conservacionismo: ‘colher-plantar, plantar-colher’”, diz o agrônomo da </a:t>
            </a:r>
            <a:r>
              <a:rPr lang="pt-BR" sz="1800" dirty="0" err="1">
                <a:solidFill>
                  <a:prstClr val="black"/>
                </a:solidFill>
                <a:latin typeface="TimesNewRomanPSMT"/>
              </a:rPr>
              <a:t>Epagri</a:t>
            </a:r>
            <a:r>
              <a:rPr lang="pt-BR" sz="1800" dirty="0">
                <a:solidFill>
                  <a:prstClr val="black"/>
                </a:solidFill>
                <a:latin typeface="TimesNewRomanPSMT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0361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5D3195A-0233-B64B-ADBC-7742254A9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006"/>
            <a:ext cx="6715512" cy="503663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C2C218D-E807-8140-A870-626090872F74}"/>
              </a:ext>
            </a:extLst>
          </p:cNvPr>
          <p:cNvSpPr txBox="1"/>
          <p:nvPr/>
        </p:nvSpPr>
        <p:spPr>
          <a:xfrm>
            <a:off x="254000" y="5314640"/>
            <a:ext cx="61021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555555"/>
                </a:solidFill>
                <a:latin typeface="Roboto-Regular"/>
              </a:rPr>
              <a:t>Thiago </a:t>
            </a:r>
            <a:r>
              <a:rPr lang="pt-BR" sz="1800" dirty="0" err="1">
                <a:solidFill>
                  <a:srgbClr val="555555"/>
                </a:solidFill>
                <a:latin typeface="Roboto-Regular"/>
              </a:rPr>
              <a:t>Ansolin</a:t>
            </a:r>
            <a:r>
              <a:rPr lang="pt-BR" sz="1800" dirty="0">
                <a:solidFill>
                  <a:srgbClr val="555555"/>
                </a:solidFill>
                <a:latin typeface="Roboto-Regular"/>
              </a:rPr>
              <a:t> </a:t>
            </a:r>
            <a:r>
              <a:rPr lang="pt-BR" sz="1800" dirty="0" err="1">
                <a:solidFill>
                  <a:srgbClr val="555555"/>
                </a:solidFill>
                <a:latin typeface="Roboto-Regular"/>
              </a:rPr>
              <a:t>Giombelli</a:t>
            </a:r>
            <a:r>
              <a:rPr lang="pt-BR" sz="1800" dirty="0">
                <a:solidFill>
                  <a:srgbClr val="555555"/>
                </a:solidFill>
                <a:latin typeface="Roboto-Regular"/>
              </a:rPr>
              <a:t> mostra o equipamento usado pela família no plantio direto de grãos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475AD6C-8857-1842-96A0-BAD090EAAFA6}"/>
              </a:ext>
            </a:extLst>
          </p:cNvPr>
          <p:cNvSpPr txBox="1"/>
          <p:nvPr/>
        </p:nvSpPr>
        <p:spPr>
          <a:xfrm>
            <a:off x="3559097" y="5887496"/>
            <a:ext cx="6102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</a:t>
            </a:r>
            <a:r>
              <a:rPr lang="pt-BR" dirty="0" err="1"/>
              <a:t>www.epagri.sc.gov.br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EECBB9C-DC8F-9C41-846C-B9C48A9F98D4}"/>
              </a:ext>
            </a:extLst>
          </p:cNvPr>
          <p:cNvSpPr txBox="1"/>
          <p:nvPr/>
        </p:nvSpPr>
        <p:spPr>
          <a:xfrm>
            <a:off x="6715512" y="389197"/>
            <a:ext cx="61070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>
                <a:solidFill>
                  <a:prstClr val="black"/>
                </a:solidFill>
                <a:latin typeface="TimesNewRomanPSMT"/>
              </a:rPr>
              <a:t>•Ana Julia De Queiroz Oliveira Rosa </a:t>
            </a:r>
          </a:p>
          <a:p>
            <a:r>
              <a:rPr lang="pt-BR" sz="1800" dirty="0">
                <a:solidFill>
                  <a:prstClr val="black"/>
                </a:solidFill>
                <a:latin typeface="TimesNewRomanPSMT"/>
              </a:rPr>
              <a:t>•1º Biológicas </a:t>
            </a: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646F7B1-F40B-BC49-B8BC-701310F58B4D}"/>
              </a:ext>
            </a:extLst>
          </p:cNvPr>
          <p:cNvSpPr txBox="1"/>
          <p:nvPr/>
        </p:nvSpPr>
        <p:spPr>
          <a:xfrm>
            <a:off x="8063466" y="666196"/>
            <a:ext cx="6411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prstClr val="black"/>
                </a:solidFill>
                <a:latin typeface="TimesNewRomanPSMT"/>
              </a:rPr>
              <a:t> 31/03/22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2665359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Pacote</vt:lpstr>
      <vt:lpstr>Rolo-Faca</vt:lpstr>
      <vt:lpstr>Oque é um rolo-Faca:</vt:lpstr>
      <vt:lpstr>Para que serve o rolo-faca:</vt:lpstr>
      <vt:lpstr>Quando ultilizaR: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Rolo-Faca</dc:title>
  <dc:creator>ana julia</dc:creator>
  <cp:lastModifiedBy>ana julia</cp:lastModifiedBy>
  <cp:revision>1</cp:revision>
  <dcterms:created xsi:type="dcterms:W3CDTF">2022-03-30T17:29:46Z</dcterms:created>
  <dcterms:modified xsi:type="dcterms:W3CDTF">2022-03-30T18:06:05Z</dcterms:modified>
</cp:coreProperties>
</file>