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DC96A-A834-433C-ACEE-11D4691786C8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268-DDE3-44B6-9AD5-378CFC119A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282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DC96A-A834-433C-ACEE-11D4691786C8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268-DDE3-44B6-9AD5-378CFC119A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8357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DC96A-A834-433C-ACEE-11D4691786C8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268-DDE3-44B6-9AD5-378CFC119A44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9594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DC96A-A834-433C-ACEE-11D4691786C8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268-DDE3-44B6-9AD5-378CFC119A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9230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DC96A-A834-433C-ACEE-11D4691786C8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268-DDE3-44B6-9AD5-378CFC119A44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3789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DC96A-A834-433C-ACEE-11D4691786C8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268-DDE3-44B6-9AD5-378CFC119A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776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DC96A-A834-433C-ACEE-11D4691786C8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268-DDE3-44B6-9AD5-378CFC119A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3051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DC96A-A834-433C-ACEE-11D4691786C8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268-DDE3-44B6-9AD5-378CFC119A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927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DC96A-A834-433C-ACEE-11D4691786C8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268-DDE3-44B6-9AD5-378CFC119A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71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DC96A-A834-433C-ACEE-11D4691786C8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268-DDE3-44B6-9AD5-378CFC119A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217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DC96A-A834-433C-ACEE-11D4691786C8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268-DDE3-44B6-9AD5-378CFC119A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653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DC96A-A834-433C-ACEE-11D4691786C8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268-DDE3-44B6-9AD5-378CFC119A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676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DC96A-A834-433C-ACEE-11D4691786C8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268-DDE3-44B6-9AD5-378CFC119A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1814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DC96A-A834-433C-ACEE-11D4691786C8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268-DDE3-44B6-9AD5-378CFC119A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5555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DC96A-A834-433C-ACEE-11D4691786C8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268-DDE3-44B6-9AD5-378CFC119A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9996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DC96A-A834-433C-ACEE-11D4691786C8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6268-DDE3-44B6-9AD5-378CFC119A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629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DC96A-A834-433C-ACEE-11D4691786C8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6436268-DDE3-44B6-9AD5-378CFC119A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36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  <p:sldLayoutId id="2147483799" r:id="rId15"/>
    <p:sldLayoutId id="21474838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408791" y="247426"/>
            <a:ext cx="8401723" cy="3141234"/>
          </a:xfrm>
        </p:spPr>
        <p:txBody>
          <a:bodyPr/>
          <a:lstStyle/>
          <a:p>
            <a:r>
              <a:rPr lang="pt-BR" dirty="0" smtClean="0"/>
              <a:t>      </a:t>
            </a:r>
            <a:br>
              <a:rPr lang="pt-BR" dirty="0" smtClean="0"/>
            </a:br>
            <a:r>
              <a:rPr lang="pt-BR" dirty="0"/>
              <a:t> </a:t>
            </a:r>
            <a:r>
              <a:rPr lang="pt-BR" dirty="0" smtClean="0"/>
              <a:t>     </a:t>
            </a:r>
            <a:r>
              <a:rPr lang="pt-BR" sz="7200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TEODOLITO</a:t>
            </a:r>
            <a:endParaRPr lang="pt-BR" sz="11500" b="1" i="1" u="sng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5755342" y="4647304"/>
            <a:ext cx="9337638" cy="1775012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THAYNÁ PICOLLE DE SOUZA </a:t>
            </a:r>
          </a:p>
          <a:p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1°BIOLÓGICAS</a:t>
            </a:r>
          </a:p>
          <a:p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DR.CELSO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CHARURI</a:t>
            </a:r>
          </a:p>
          <a:p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30/03/2022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</a:t>
            </a:r>
            <a:endParaRPr lang="pt-B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65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27818" y="436924"/>
            <a:ext cx="3744059" cy="1467179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 ▪QUANDO SURGIU.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▪O QUE É.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 </a:t>
            </a:r>
            <a:r>
              <a:rPr lang="pt-BR" dirty="0" smtClean="0"/>
              <a:t>▪ FINALIDADE.</a:t>
            </a:r>
            <a:endParaRPr lang="pt-B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07" y="405072"/>
            <a:ext cx="4647014" cy="6038760"/>
          </a:xfrm>
        </p:spPr>
      </p:pic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023821" y="2355925"/>
            <a:ext cx="5024220" cy="3969572"/>
          </a:xfrm>
        </p:spPr>
        <p:txBody>
          <a:bodyPr>
            <a:normAutofit/>
          </a:bodyPr>
          <a:lstStyle/>
          <a:p>
            <a:r>
              <a:rPr lang="pt-BR" dirty="0" smtClean="0"/>
              <a:t>Em </a:t>
            </a:r>
            <a:r>
              <a:rPr lang="pt-BR" dirty="0"/>
              <a:t>1571, Leonard </a:t>
            </a:r>
            <a:r>
              <a:rPr lang="pt-BR" dirty="0" err="1"/>
              <a:t>Digges</a:t>
            </a:r>
            <a:r>
              <a:rPr lang="pt-BR" dirty="0"/>
              <a:t> desenvolveu um dispositivo que se assemelhava a um </a:t>
            </a:r>
            <a:r>
              <a:rPr lang="pt-BR" b="1" dirty="0"/>
              <a:t>teodolito</a:t>
            </a:r>
            <a:r>
              <a:rPr lang="pt-BR" dirty="0"/>
              <a:t> primitivo e chamou-lhe "</a:t>
            </a:r>
            <a:r>
              <a:rPr lang="pt-BR" dirty="0" err="1"/>
              <a:t>theodolitus</a:t>
            </a:r>
            <a:r>
              <a:rPr lang="pt-BR" dirty="0"/>
              <a:t>". O telescópio montado no topo do dispositivo de medição </a:t>
            </a:r>
            <a:r>
              <a:rPr lang="pt-BR" b="1" dirty="0"/>
              <a:t>surgiu</a:t>
            </a:r>
            <a:r>
              <a:rPr lang="pt-BR" dirty="0"/>
              <a:t> por meados dos anos 1700.</a:t>
            </a:r>
            <a:endParaRPr lang="pt-BR" dirty="0" smtClean="0"/>
          </a:p>
          <a:p>
            <a:r>
              <a:rPr lang="pt-BR" dirty="0"/>
              <a:t> </a:t>
            </a:r>
            <a:r>
              <a:rPr lang="pt-BR" dirty="0" smtClean="0"/>
              <a:t> </a:t>
            </a:r>
            <a:r>
              <a:rPr lang="pt-BR" sz="1600" dirty="0" smtClean="0"/>
              <a:t>Teodolito basicamente é um telescópio com movimentos graduados na vertical e na horizontal, e montado sobre um tripé centrado (norteado) e verticalizado.</a:t>
            </a:r>
          </a:p>
          <a:p>
            <a:r>
              <a:rPr lang="pt-BR" sz="1600" dirty="0" smtClean="0"/>
              <a:t>A </a:t>
            </a:r>
            <a:r>
              <a:rPr lang="pt-BR" sz="1600" dirty="0"/>
              <a:t>finalidade principal de um </a:t>
            </a:r>
            <a:r>
              <a:rPr lang="pt-BR" sz="1600" b="1" dirty="0"/>
              <a:t>teodolito</a:t>
            </a:r>
            <a:r>
              <a:rPr lang="pt-BR" sz="1600" dirty="0"/>
              <a:t> é a medida de ângulos horizontais e verticais. Indiretamente, pode-se medir distâncias que, relacionadas com os ângulos verticais, possibilita obter tanto a distância horizontal entre dois pontos quanto a diferença de nível entre os mesmos.</a:t>
            </a:r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31555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COMO FUNCIONA</a:t>
            </a:r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17973" y="4877398"/>
            <a:ext cx="9068696" cy="6019849"/>
          </a:xfrm>
        </p:spPr>
        <p:txBody>
          <a:bodyPr/>
          <a:lstStyle/>
          <a:p>
            <a:r>
              <a:rPr lang="pt-BR" dirty="0"/>
              <a:t>Coloque o </a:t>
            </a:r>
            <a:r>
              <a:rPr lang="pt-BR" b="1" dirty="0"/>
              <a:t>teodolito</a:t>
            </a:r>
            <a:r>
              <a:rPr lang="pt-BR" dirty="0"/>
              <a:t> no ponto de partida para a medição. A localização do instrumento marca o primeiro ponto no ângulo que se deseja medir. Ajuste a altura do </a:t>
            </a:r>
            <a:r>
              <a:rPr lang="pt-BR" b="1" dirty="0"/>
              <a:t>teodolito</a:t>
            </a:r>
            <a:r>
              <a:rPr lang="pt-BR" dirty="0"/>
              <a:t> de maneira que você possa ver comodamente através do ocular. Use os botões de ajuste no instrumento para ajustar a altura, o </a:t>
            </a:r>
            <a:r>
              <a:rPr lang="pt-BR" dirty="0" smtClean="0"/>
              <a:t>movimento </a:t>
            </a:r>
            <a:r>
              <a:rPr lang="pt-BR" dirty="0"/>
              <a:t>lateral e o </a:t>
            </a:r>
            <a:r>
              <a:rPr lang="pt-BR" dirty="0" smtClean="0"/>
              <a:t>foco.</a:t>
            </a:r>
            <a:endParaRPr lang="pt-BR" dirty="0"/>
          </a:p>
        </p:txBody>
      </p:sp>
      <p:pic>
        <p:nvPicPr>
          <p:cNvPr id="7" name="Espaço Reservado para Conteúdo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73" y="1168900"/>
            <a:ext cx="5325034" cy="3708498"/>
          </a:xfr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135" y="1168900"/>
            <a:ext cx="3579414" cy="370849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59289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5153" y="458993"/>
            <a:ext cx="9177183" cy="6221506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FONTES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</a:t>
            </a:r>
            <a:r>
              <a:rPr lang="pt-B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DESENHOS:</a:t>
            </a:r>
            <a:r>
              <a:rPr lang="pt-BR" sz="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r>
              <a:rPr lang="pt-BR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https</a:t>
            </a:r>
            <a:r>
              <a:rPr lang="pt-BR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://</a:t>
            </a:r>
            <a:r>
              <a:rPr lang="pt-BR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www.google.com/search?q=teodolito&amp;source=lnms&amp;tbm=isch&amp;sa=X&amp;ved=2ahUKEwjvnJyu_Ov2AhWalZUCHS7cB8oQ_AUoAXoECAIQAw&amp;biw=1440&amp;bih=700&amp;dpr=1#imgrc=BdrAHH76z4x1s</a:t>
            </a:r>
            <a:br>
              <a:rPr lang="pt-BR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pt-BR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https://</a:t>
            </a:r>
            <a:r>
              <a:rPr lang="pt-BR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www.google.com/search?q=desenho+de+como+funciona+o+teodolito&amp;source=lnms&amp;tbm=isch&amp;sa=X&amp;ved=2ahUKEwjekMap9uv2AhUBqZUCHZVCC4gQ_AUoAnoECAEQBA&amp;biw=1440&amp;bih=757&amp;dpr=1                    </a:t>
            </a:r>
            <a:br>
              <a:rPr lang="pt-BR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pt-BR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pt-BR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pt-BR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TEXTO</a:t>
            </a:r>
            <a:r>
              <a:rPr lang="pt-BR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pt-BR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https</a:t>
            </a:r>
            <a:r>
              <a:rPr lang="pt-BR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://www.google.com/search?q=quando+surgiu+o+teodolito&amp;oq=&amp;</a:t>
            </a:r>
            <a:r>
              <a:rPr lang="pt-BR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aqs=chrome.3.69i59i450l8.10695859j0j15&amp;sourceid=chrome&amp;ie=UTF-8   </a:t>
            </a:r>
            <a:br>
              <a:rPr lang="pt-BR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pt-BR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pt-BR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pt-BR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https://www.google.com/search?q=QUAL+A+FINALIDADE+DO+TEODOLITO&amp;oq=QUAL+A+FINALIDADE+DO+TEODOLITO&amp;aqs=chrome..</a:t>
            </a:r>
            <a:r>
              <a:rPr lang="pt-BR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69i57.9717j0j15&amp;sourceid=chrome&amp;ie=UTF-8  </a:t>
            </a:r>
            <a:br>
              <a:rPr lang="pt-BR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pt-BR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pt-BR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pt-BR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https://www.google.com/search?q=COMO+FUNCIONA+O+TEODOLITO&amp;oq=COMO+&amp;</a:t>
            </a:r>
            <a:r>
              <a:rPr lang="pt-BR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aqs=chrome.1.69i59l3j69i57j0i433i512j0i512l2j0i433i512j0i512j0i433i512.5606j0j15&amp;sourceid=chrome&amp;ie=UTF-8  </a:t>
            </a:r>
            <a:endParaRPr lang="pt-BR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33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147</TotalTime>
  <Words>34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Aharoni</vt:lpstr>
      <vt:lpstr>Arial</vt:lpstr>
      <vt:lpstr>Trebuchet MS</vt:lpstr>
      <vt:lpstr>Wingdings 3</vt:lpstr>
      <vt:lpstr>Facetado</vt:lpstr>
      <vt:lpstr>             TEODOLITO</vt:lpstr>
      <vt:lpstr> ▪QUANDO SURGIU.   ▪O QUE É.   ▪ FINALIDADE.</vt:lpstr>
      <vt:lpstr>                  COMO FUNCIONA</vt:lpstr>
      <vt:lpstr>                       FONTES      DESENHOS:Mhttps://www.google.com/search?q=teodolito&amp;source=lnms&amp;tbm=isch&amp;sa=X&amp;ved=2ahUKEwjvnJyu_Ov2AhWalZUCHS7cB8oQ_AUoAXoECAIQAw&amp;biw=1440&amp;bih=700&amp;dpr=1#imgrc=BdrAHH76z4x1s  https://www.google.com/search?q=desenho+de+como+funciona+o+teodolito&amp;source=lnms&amp;tbm=isch&amp;sa=X&amp;ved=2ahUKEwjekMap9uv2AhUBqZUCHZVCC4gQ_AUoAnoECAEQBA&amp;biw=1440&amp;bih=757&amp;dpr=1                      TEXTO: https://www.google.com/search?q=quando+surgiu+o+teodolito&amp;oq=&amp;aqs=chrome.3.69i59i450l8.10695859j0j15&amp;sourceid=chrome&amp;ie=UTF-8     https://www.google.com/search?q=QUAL+A+FINALIDADE+DO+TEODOLITO&amp;oq=QUAL+A+FINALIDADE+DO+TEODOLITO&amp;aqs=chrome..69i57.9717j0j15&amp;sourceid=chrome&amp;ie=UTF-8    https://www.google.com/search?q=COMO+FUNCIONA+O+TEODOLITO&amp;oq=COMO+&amp;aqs=chrome.1.69i59l3j69i57j0i433i512j0i512l2j0i433i512j0i512j0i433i512.5606j0j15&amp;sourceid=chrome&amp;ie=UTF-8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TEODOLITO</dc:title>
  <dc:creator>aluno</dc:creator>
  <cp:lastModifiedBy>aluno</cp:lastModifiedBy>
  <cp:revision>15</cp:revision>
  <dcterms:created xsi:type="dcterms:W3CDTF">2022-03-29T16:51:07Z</dcterms:created>
  <dcterms:modified xsi:type="dcterms:W3CDTF">2022-03-30T13:15:31Z</dcterms:modified>
</cp:coreProperties>
</file>