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2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8" autoAdjust="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E1380-4346-44E3-A8AD-468D5D6F7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5DFC88-03CD-459C-B37A-4D25C7774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BF476B-BBA8-4104-A287-39F6FA76B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3292-559B-4C28-AC9E-B1337AEA8CD9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6EF278-BB7B-41A0-A2FF-B114D78D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36782A-4246-4ADA-A96B-31068ED5D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CEF6-6AF1-4E7A-B160-CE952230D3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53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26BAA8-C0F5-4671-8E56-C2953C638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88197FA-F2B1-4C75-8D94-1D52B6C41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39A82B-2229-43D8-92D3-49DFC4D9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3292-559B-4C28-AC9E-B1337AEA8CD9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AE2984-CD07-450A-B29E-65F30E478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00800D-518C-4F11-95BE-9FB07D88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CEF6-6AF1-4E7A-B160-CE952230D3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291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6D932F-9499-49F0-A4BC-AFF71ED1C0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7942FC9-BFF1-4FED-A615-E5D785D6E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D19220-D81F-48A0-BB4D-491A39CAD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3292-559B-4C28-AC9E-B1337AEA8CD9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C7404B-7D3B-4E97-ADFB-BF257BB42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07A90B-2B9E-4A1C-A6A5-AD7941E06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CEF6-6AF1-4E7A-B160-CE952230D3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61947D-4B5B-4EC0-A0EE-3487631B8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257C23-C585-4E20-B8D0-6464B6D4D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81DC2B-F83E-42E4-B413-42B262F82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3292-559B-4C28-AC9E-B1337AEA8CD9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992E92-71B9-4E55-B959-DFEB2E954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D99CD7-EEE8-4263-8E8B-930F44F6C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CEF6-6AF1-4E7A-B160-CE952230D3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366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90C12A-E3CF-4DD7-8614-C87E5DFFE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4BB4AC-EF11-4B9B-A699-791637F02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76F33C-198F-40A5-91A0-4297005A8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3292-559B-4C28-AC9E-B1337AEA8CD9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0C6284-AA93-476A-B0D1-76B57F9DD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D8E417-79E8-4C92-9BA8-228D4F15F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CEF6-6AF1-4E7A-B160-CE952230D3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141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599221-7ED5-46BF-B7B4-0335B081C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CA6986-D1FE-417C-853E-469759304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D834B0-58E4-4AE8-B93C-32DC009D3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D12B18-B6B4-44AD-B749-EB4CAF22F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3292-559B-4C28-AC9E-B1337AEA8CD9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DBED0E9-CF47-4B69-BF94-3B922F91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7E36DF1-4B0D-48E3-89D1-17EB7590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CEF6-6AF1-4E7A-B160-CE952230D3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768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829EC-C133-4665-AD12-BD2A8456F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3D9674-94FD-448C-8908-818E1BF3B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A21B858-9FC1-4337-BE67-6AC415E7D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321F4E0-8D97-4C9F-8757-65C31F76F7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9B40174-69B1-43EC-94D6-26B6F955C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64E53E-7CCB-4E67-B13C-47260E5E7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3292-559B-4C28-AC9E-B1337AEA8CD9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54D6E93-4C70-4D91-BF0A-4E2263E0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41708F0-FE45-443C-B2E4-C5E70425B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CEF6-6AF1-4E7A-B160-CE952230D3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645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55CF8-9A6F-428F-A1BB-3525A897E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ECA5B21-9A64-4714-8335-4EF2F9F4C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3292-559B-4C28-AC9E-B1337AEA8CD9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560CF0C-8452-4A20-9BE6-362156A35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418C2A-77D6-447F-9142-67A3FB794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CEF6-6AF1-4E7A-B160-CE952230D3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573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78EEBEC-FC3C-4D5C-AFD4-D857F840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3292-559B-4C28-AC9E-B1337AEA8CD9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F254F28-AECB-45B1-B213-852DEB98E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91BE003-B430-4120-968B-248BEF542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CEF6-6AF1-4E7A-B160-CE952230D3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448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1F863-8156-41D2-BBC4-DFE4AE50A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1E63EE-2C93-4684-BB07-8B8DE4BE5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6AD57FD-C634-4CB9-BAA8-14575C233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593A296-4EDB-48B6-9D7C-F3397297B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3292-559B-4C28-AC9E-B1337AEA8CD9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A7041A-3F14-4D8C-99D1-D701C8666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B549A52-CE4A-4C88-B373-BA2E08BAC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CEF6-6AF1-4E7A-B160-CE952230D3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737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8BAD3-D02A-42EA-ACD2-52F9D7867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064F983-24D5-45F3-8B06-EECC451693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69CF744-1B8E-43F3-9644-ECEA34798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3685DBC-B620-44B8-8DA1-71A3E4C1F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3292-559B-4C28-AC9E-B1337AEA8CD9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F9D8C85-7C0C-48AA-A938-6EA22BABA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FCC8C17-6929-4171-A143-7BF138B36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CEF6-6AF1-4E7A-B160-CE952230D3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46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46F1DCA-5240-412A-9595-15619B7D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3C83CC-611C-4A80-B150-16A677B0C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36286D-7E66-420E-BE71-CA05039113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C3292-559B-4C28-AC9E-B1337AEA8CD9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27A5FD-3103-4B4B-8F5E-FD0F82299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6B80C1-453A-487B-B6A7-57C3C3953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ACEF6-6AF1-4E7A-B160-CE952230D3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44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essoas com instrumentos musicais e microfone em cima de gramado&#10;&#10;Descrição gerada automaticamente com confiança média">
            <a:extLst>
              <a:ext uri="{FF2B5EF4-FFF2-40B4-BE49-F238E27FC236}">
                <a16:creationId xmlns:a16="http://schemas.microsoft.com/office/drawing/2014/main" id="{CDA2A826-F79D-4BCD-864A-4A7248D47D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" b="14261"/>
          <a:stretch/>
        </p:blipFill>
        <p:spPr>
          <a:xfrm>
            <a:off x="-8" y="-7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BA238E-59A1-44CA-AFDA-0F48AD6A7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007335"/>
            <a:ext cx="6455833" cy="1497998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4800" dirty="0">
                <a:latin typeface="Castellar" panose="020A0402060406010301" pitchFamily="18" charset="0"/>
              </a:rPr>
              <a:t>TRABALHO LIC</a:t>
            </a:r>
            <a:br>
              <a:rPr lang="pt-BR" sz="4800" dirty="0">
                <a:latin typeface="Castellar" panose="020A0402060406010301" pitchFamily="18" charset="0"/>
              </a:rPr>
            </a:br>
            <a:r>
              <a:rPr lang="pt-BR" sz="7200" dirty="0">
                <a:latin typeface="Aldhabi" panose="020B0604020202020204" pitchFamily="2" charset="-78"/>
                <a:cs typeface="Aldhabi" panose="020B0604020202020204" pitchFamily="2" charset="-78"/>
              </a:rPr>
              <a:t>ARADO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51010C-83BA-408D-9772-7992BD7C2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288965"/>
            <a:ext cx="6455833" cy="665853"/>
          </a:xfrm>
        </p:spPr>
        <p:txBody>
          <a:bodyPr anchor="b">
            <a:normAutofit/>
          </a:bodyPr>
          <a:lstStyle/>
          <a:p>
            <a:pPr algn="l"/>
            <a:r>
              <a:rPr lang="pt-BR" sz="2000" dirty="0"/>
              <a:t>EQUIPAMENTOS AGRÍCOLAS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m 6" descr="Cavalo em pasto cercado&#10;&#10;Descrição gerada automaticamente">
            <a:extLst>
              <a:ext uri="{FF2B5EF4-FFF2-40B4-BE49-F238E27FC236}">
                <a16:creationId xmlns:a16="http://schemas.microsoft.com/office/drawing/2014/main" id="{B6994E40-5BBC-422F-8D59-CFB35C860D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r="4860" b="-2"/>
          <a:stretch/>
        </p:blipFill>
        <p:spPr>
          <a:xfrm>
            <a:off x="3639395" y="10"/>
            <a:ext cx="4023360" cy="2974009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pic>
        <p:nvPicPr>
          <p:cNvPr id="9" name="Imagem 8" descr="Trem na estrada de terra&#10;&#10;Descrição gerada automaticamente com confiança média">
            <a:extLst>
              <a:ext uri="{FF2B5EF4-FFF2-40B4-BE49-F238E27FC236}">
                <a16:creationId xmlns:a16="http://schemas.microsoft.com/office/drawing/2014/main" id="{11799E10-6D3B-40B3-B127-FEEB363F0D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0" r="26954" b="1"/>
          <a:stretch/>
        </p:blipFill>
        <p:spPr>
          <a:xfrm>
            <a:off x="7816904" y="1584501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700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Caminhão verde na grama&#10;&#10;Descrição gerada automaticamente com confiança média">
            <a:extLst>
              <a:ext uri="{FF2B5EF4-FFF2-40B4-BE49-F238E27FC236}">
                <a16:creationId xmlns:a16="http://schemas.microsoft.com/office/drawing/2014/main" id="{A410F0D9-B046-4681-8250-E4E7F3BAAA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/>
          <a:stretch/>
        </p:blipFill>
        <p:spPr>
          <a:xfrm>
            <a:off x="-3048" y="1"/>
            <a:ext cx="12192000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6FDD4A-988C-465F-B304-135E3C1F5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971" y="825623"/>
            <a:ext cx="4434364" cy="2043702"/>
          </a:xfrm>
        </p:spPr>
        <p:txBody>
          <a:bodyPr>
            <a:noAutofit/>
          </a:bodyPr>
          <a:lstStyle/>
          <a:p>
            <a:r>
              <a:rPr lang="pt-BR" sz="5400" b="1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O que é arado agrícola?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8744D1-FEB9-47AC-9CAE-DBBC45F94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3116063"/>
            <a:ext cx="3874685" cy="3233984"/>
          </a:xfrm>
        </p:spPr>
        <p:txBody>
          <a:bodyPr anchor="ctr">
            <a:no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No que se refere ao preparo do solo, os arados agrícolas são implementos que operam nas camadas iniciais do solo, na qual as plantas irão se desenvolver e sua principal função é propiciar ao solo melhores condições de aeração, infiltração, armazenamento de água e homogeneização da fertilidade.</a:t>
            </a:r>
          </a:p>
        </p:txBody>
      </p:sp>
    </p:spTree>
    <p:extLst>
      <p:ext uri="{BB962C8B-B14F-4D97-AF65-F5344CB8AC3E}">
        <p14:creationId xmlns:p14="http://schemas.microsoft.com/office/powerpoint/2010/main" val="427882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9A3DB9-EE7D-4798-881E-074BF0311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353A7B-B248-4CE7-83DC-BBAAC9B40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Caminhão na terra&#10;&#10;Descrição gerada automaticamente com confiança média">
            <a:extLst>
              <a:ext uri="{FF2B5EF4-FFF2-40B4-BE49-F238E27FC236}">
                <a16:creationId xmlns:a16="http://schemas.microsoft.com/office/drawing/2014/main" id="{A3485EDD-FB55-435A-8045-E08E47FC5A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7" r="-1" b="14138"/>
          <a:stretch/>
        </p:blipFill>
        <p:spPr>
          <a:xfrm>
            <a:off x="3048" y="0"/>
            <a:ext cx="12198076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E4BA9AF-96B2-4795-9F14-3B4D20628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633" y="562661"/>
            <a:ext cx="9783966" cy="2253246"/>
          </a:xfrm>
        </p:spPr>
        <p:txBody>
          <a:bodyPr anchor="b">
            <a:normAutofit/>
          </a:bodyPr>
          <a:lstStyle/>
          <a:p>
            <a:r>
              <a:rPr lang="pt-BR" sz="7200" b="1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Quando surgiu?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966D94-1B7E-4ACD-9EB6-7214DDFD6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2029937"/>
            <a:ext cx="346062" cy="765249"/>
            <a:chOff x="68916" y="2029937"/>
            <a:chExt cx="346062" cy="765249"/>
          </a:xfrm>
        </p:grpSpPr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687F7B32-D818-4742-B106-B86934089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144" y="2029937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9">
              <a:extLst>
                <a:ext uri="{FF2B5EF4-FFF2-40B4-BE49-F238E27FC236}">
                  <a16:creationId xmlns:a16="http://schemas.microsoft.com/office/drawing/2014/main" id="{6AE6060E-1814-4F25-9FE2-90409865C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144" y="2206442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2">
              <a:extLst>
                <a:ext uri="{FF2B5EF4-FFF2-40B4-BE49-F238E27FC236}">
                  <a16:creationId xmlns:a16="http://schemas.microsoft.com/office/drawing/2014/main" id="{4A5D8FDF-F46F-41F3-83D8-89A83E158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144" y="238294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50B0099B-6A05-458D-8D65-EF293FF2A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144" y="2559453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47763543-B023-430A-B60F-F3A8540BB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144" y="2735959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4D65B6E4-7D36-4D15-8EB9-F67A34AB9A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1030" y="2029937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FC0A8A81-3BB1-469A-B8AF-0A57C966A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1030" y="2206442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2">
              <a:extLst>
                <a:ext uri="{FF2B5EF4-FFF2-40B4-BE49-F238E27FC236}">
                  <a16:creationId xmlns:a16="http://schemas.microsoft.com/office/drawing/2014/main" id="{E8BE9977-545A-4F44-A213-96ADBF776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1030" y="238294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887E2B7-810C-476E-94EF-CDABCBF2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1030" y="2559453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6236C21A-EA15-4316-A685-3BE68CADD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1030" y="2735959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58D44858-6372-4B9F-B3B2-312447F0E0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916" y="2029937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753327C4-C04D-4967-98EE-B4C55355F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916" y="2206442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2">
              <a:extLst>
                <a:ext uri="{FF2B5EF4-FFF2-40B4-BE49-F238E27FC236}">
                  <a16:creationId xmlns:a16="http://schemas.microsoft.com/office/drawing/2014/main" id="{F5131B34-7695-4EF8-99BB-A8E1FD507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916" y="238294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B5AF9EA1-7B5A-46D7-B2F5-EE87B3E42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916" y="2559453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45C15713-468D-4345-AE27-F415F4A11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916" y="2735959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C1F12EE2-E42B-4EC0-82D3-A65F7CCD8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3283022"/>
            <a:ext cx="12182856" cy="3574975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0EFD90-F9E0-4F9C-92E3-48078310D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409" y="3575407"/>
            <a:ext cx="9778189" cy="2601556"/>
          </a:xfrm>
        </p:spPr>
        <p:txBody>
          <a:bodyPr anchor="ctr">
            <a:norm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O arado apareceu há mais de 5 mil anos e foi uma grande revolução na época. Foi criado com base na enxada ou pá e utilizado conjuntamente com a tração animal, significou um dos maiores avanços do conhecimento na Pré-História</a:t>
            </a:r>
            <a:r>
              <a:rPr lang="pt-BR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29580" y="6501384"/>
            <a:ext cx="10303059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98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9A3DB9-EE7D-4798-881E-074BF0311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353A7B-B248-4CE7-83DC-BBAAC9B40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Homem de cavalo na grama&#10;&#10;Descrição gerada automaticamente">
            <a:extLst>
              <a:ext uri="{FF2B5EF4-FFF2-40B4-BE49-F238E27FC236}">
                <a16:creationId xmlns:a16="http://schemas.microsoft.com/office/drawing/2014/main" id="{E3C13D88-4A58-4AEA-A391-C77647B37D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8" r="-1" b="6719"/>
          <a:stretch/>
        </p:blipFill>
        <p:spPr>
          <a:xfrm>
            <a:off x="20" y="10"/>
            <a:ext cx="12198076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BC8C15F-F469-4155-BB63-99E6CD837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633" y="562661"/>
            <a:ext cx="9783966" cy="2253246"/>
          </a:xfrm>
        </p:spPr>
        <p:txBody>
          <a:bodyPr anchor="b">
            <a:normAutofit/>
          </a:bodyPr>
          <a:lstStyle/>
          <a:p>
            <a:r>
              <a:rPr lang="pt-BR" sz="8800" b="1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Qual é a função do arado?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966D94-1B7E-4ACD-9EB6-7214DDFD6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2029937"/>
            <a:ext cx="346062" cy="765249"/>
            <a:chOff x="68916" y="2029937"/>
            <a:chExt cx="346062" cy="765249"/>
          </a:xfrm>
        </p:grpSpPr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687F7B32-D818-4742-B106-B86934089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144" y="2029937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9">
              <a:extLst>
                <a:ext uri="{FF2B5EF4-FFF2-40B4-BE49-F238E27FC236}">
                  <a16:creationId xmlns:a16="http://schemas.microsoft.com/office/drawing/2014/main" id="{6AE6060E-1814-4F25-9FE2-90409865C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144" y="2206442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2">
              <a:extLst>
                <a:ext uri="{FF2B5EF4-FFF2-40B4-BE49-F238E27FC236}">
                  <a16:creationId xmlns:a16="http://schemas.microsoft.com/office/drawing/2014/main" id="{4A5D8FDF-F46F-41F3-83D8-89A83E158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144" y="238294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50B0099B-6A05-458D-8D65-EF293FF2A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144" y="2559453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47763543-B023-430A-B60F-F3A8540BB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144" y="2735959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4D65B6E4-7D36-4D15-8EB9-F67A34AB9A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1030" y="2029937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FC0A8A81-3BB1-469A-B8AF-0A57C966A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1030" y="2206442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2">
              <a:extLst>
                <a:ext uri="{FF2B5EF4-FFF2-40B4-BE49-F238E27FC236}">
                  <a16:creationId xmlns:a16="http://schemas.microsoft.com/office/drawing/2014/main" id="{E8BE9977-545A-4F44-A213-96ADBF776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1030" y="238294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887E2B7-810C-476E-94EF-CDABCBF2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1030" y="2559453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6236C21A-EA15-4316-A685-3BE68CADD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1030" y="2735959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58D44858-6372-4B9F-B3B2-312447F0E0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916" y="2029937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753327C4-C04D-4967-98EE-B4C55355F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916" y="2206442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2">
              <a:extLst>
                <a:ext uri="{FF2B5EF4-FFF2-40B4-BE49-F238E27FC236}">
                  <a16:creationId xmlns:a16="http://schemas.microsoft.com/office/drawing/2014/main" id="{F5131B34-7695-4EF8-99BB-A8E1FD507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916" y="238294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B5AF9EA1-7B5A-46D7-B2F5-EE87B3E42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916" y="2559453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45C15713-468D-4345-AE27-F415F4A11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916" y="2735959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C1F12EE2-E42B-4EC0-82D3-A65F7CCD8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3283022"/>
            <a:ext cx="12182856" cy="3574975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DA92B4-27DA-454B-8EF8-17C236486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409" y="3575407"/>
            <a:ext cx="9778189" cy="2601556"/>
          </a:xfrm>
        </p:spPr>
        <p:txBody>
          <a:bodyPr anchor="ctr">
            <a:norm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Arial Narrow" panose="020B0606020202030204" pitchFamily="34" charset="0"/>
              </a:rPr>
              <a:t>O arado, tem como função preparar o solo para o cultivo de plantas. Dessa forma, ele envolve a camada subsuperficial do solo, promovendo o </a:t>
            </a:r>
            <a:r>
              <a:rPr lang="pt-BR" sz="3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enterrio</a:t>
            </a:r>
            <a:r>
              <a:rPr lang="pt-BR" sz="3600" dirty="0">
                <a:solidFill>
                  <a:schemeClr val="bg1"/>
                </a:solidFill>
                <a:latin typeface="Arial Narrow" panose="020B0606020202030204" pitchFamily="34" charset="0"/>
              </a:rPr>
              <a:t> de restos de cultivos ou plantas daninhas.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29580" y="6501384"/>
            <a:ext cx="10303059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64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E4C27B6-DB04-4891-AF97-BA1671B17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Caminhão de terra&#10;&#10;Descrição gerada automaticamente com confiança baixa">
            <a:extLst>
              <a:ext uri="{FF2B5EF4-FFF2-40B4-BE49-F238E27FC236}">
                <a16:creationId xmlns:a16="http://schemas.microsoft.com/office/drawing/2014/main" id="{DFEBABAE-E2BF-425A-BA4A-13AFF8FBFA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3" r="-1" b="2484"/>
          <a:stretch/>
        </p:blipFill>
        <p:spPr>
          <a:xfrm>
            <a:off x="606719" y="-73151"/>
            <a:ext cx="11585281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388366-4E73-47DF-8412-1239E7D5B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684" y="1152144"/>
            <a:ext cx="3953501" cy="3072393"/>
          </a:xfrm>
        </p:spPr>
        <p:txBody>
          <a:bodyPr>
            <a:normAutofit/>
          </a:bodyPr>
          <a:lstStyle/>
          <a:p>
            <a:pPr algn="l"/>
            <a:r>
              <a:rPr lang="pt-BR" sz="9600" b="1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FIM.</a:t>
            </a:r>
            <a:br>
              <a:rPr lang="pt-BR" sz="5600" dirty="0">
                <a:solidFill>
                  <a:schemeClr val="bg1"/>
                </a:solidFill>
              </a:rPr>
            </a:br>
            <a:endParaRPr lang="pt-BR" sz="5600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F10480-E00D-4C41-89EC-11CCC5D1B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684" y="4462272"/>
            <a:ext cx="4307673" cy="1610537"/>
          </a:xfrm>
        </p:spPr>
        <p:txBody>
          <a:bodyPr anchor="t">
            <a:noAutofit/>
          </a:bodyPr>
          <a:lstStyle/>
          <a:p>
            <a:pPr algn="l"/>
            <a:r>
              <a:rPr lang="pt-BR" sz="3200" dirty="0">
                <a:solidFill>
                  <a:schemeClr val="bg1"/>
                </a:solidFill>
                <a:latin typeface="Abadi" panose="020B0604020202020204" pitchFamily="34" charset="0"/>
              </a:rPr>
              <a:t>Aluna: Ana Julia de Almeida Rodrigues</a:t>
            </a:r>
          </a:p>
          <a:p>
            <a:pPr algn="l"/>
            <a:r>
              <a:rPr lang="pt-BR" sz="3200" dirty="0">
                <a:solidFill>
                  <a:schemeClr val="bg1"/>
                </a:solidFill>
                <a:latin typeface="Abadi" panose="020B0604020202020204" pitchFamily="34" charset="0"/>
              </a:rPr>
              <a:t>Turma: 1° Biológica </a:t>
            </a:r>
          </a:p>
          <a:p>
            <a:pPr algn="l"/>
            <a:r>
              <a:rPr lang="pt-BR" sz="1600" dirty="0">
                <a:solidFill>
                  <a:schemeClr val="bg1"/>
                </a:solidFill>
                <a:latin typeface="Abadi" panose="020B0604020202020204" pitchFamily="34" charset="0"/>
              </a:rPr>
              <a:t>Fonte: google.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E0EAE70-C355-42D1-BF00-CA8A17A74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E6E58C95-A3F9-4C87-B9A5-32A7A75DD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7B08CDDF-E602-4C1B-A248-A43292EB5D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298B977-8F47-48C6-8454-11EF9478E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06A6FB8E-FB47-44B7-810F-B88B4CCA0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818DB8DB-4D04-42C0-BE68-842A9F29A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BCFEA99-52A4-4E8E-B9C9-3D39B0E32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6C0BB10-7324-4D11-A497-57A85CDB6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D7440F2E-8192-4FDF-AE8F-2833B7F40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B9F7DA6A-1872-4697-A567-20A0115A0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98BC1544-07ED-411D-880C-58CB1149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BA70D948-9946-455F-8155-D274F01DA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807FCDBA-F7E3-4836-8253-15D212128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D6A9BF83-5C67-44B0-883C-82BCAA192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94BA7F92-7961-489E-83BD-5518EB1E9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56ADE108-5AE8-4ACF-88B9-28A0B125B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75B2D25F-B666-4F19-816A-24456EAF4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A7D581F0-987F-45C5-A849-CC1B41222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F388E533-92C3-428E-B078-81D6E1F2D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C68AEED3-AAB1-48A9-8FC3-C68AE6675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0A6CA6BC-FFA6-4C34-B200-6F61EE173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6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173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3" baseType="lpstr">
      <vt:lpstr>Abadi</vt:lpstr>
      <vt:lpstr>Aldhabi</vt:lpstr>
      <vt:lpstr>Arial</vt:lpstr>
      <vt:lpstr>Arial Narrow</vt:lpstr>
      <vt:lpstr>Calibri</vt:lpstr>
      <vt:lpstr>Calibri Light</vt:lpstr>
      <vt:lpstr>Castellar</vt:lpstr>
      <vt:lpstr>Tema do Office</vt:lpstr>
      <vt:lpstr>TRABALHO LIC ARADO</vt:lpstr>
      <vt:lpstr>O que é arado agrícola?</vt:lpstr>
      <vt:lpstr>Quando surgiu?</vt:lpstr>
      <vt:lpstr>Qual é a função do arado?</vt:lpstr>
      <vt:lpstr>FIM.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 LIC ARADO</dc:title>
  <dc:creator>ANA JULIA DE ALMEIDA RODRIGUES</dc:creator>
  <cp:lastModifiedBy>ANA JULIA DE ALMEIDA RODRIGUES</cp:lastModifiedBy>
  <cp:revision>2</cp:revision>
  <dcterms:created xsi:type="dcterms:W3CDTF">2022-03-28T22:27:40Z</dcterms:created>
  <dcterms:modified xsi:type="dcterms:W3CDTF">2022-03-29T12:26:51Z</dcterms:modified>
</cp:coreProperties>
</file>