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Garet" charset="1" panose="00000000000000000000"/>
      <p:regular r:id="rId14"/>
    </p:embeddedFont>
    <p:embeddedFont>
      <p:font typeface="Garet Bold" charset="1" panose="00000000000000000000"/>
      <p:regular r:id="rId15"/>
    </p:embeddedFont>
    <p:embeddedFont>
      <p:font typeface="Garet ExtraBold" charset="1" panose="00000000000000000000"/>
      <p:regular r:id="rId16"/>
    </p:embeddedFont>
    <p:embeddedFont>
      <p:font typeface="Garet ExtraBold Bold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D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1360" y="1028700"/>
            <a:ext cx="4231640" cy="846328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412460" y="-264391"/>
            <a:ext cx="13927470" cy="10815782"/>
            <a:chOff x="0" y="0"/>
            <a:chExt cx="57232892" cy="44445867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57088109" cy="44301088"/>
            </a:xfrm>
            <a:custGeom>
              <a:avLst/>
              <a:gdLst/>
              <a:ahLst/>
              <a:cxnLst/>
              <a:rect r="r" b="b" t="t" l="l"/>
              <a:pathLst>
                <a:path h="44301088" w="57088109">
                  <a:moveTo>
                    <a:pt x="0" y="0"/>
                  </a:moveTo>
                  <a:lnTo>
                    <a:pt x="57088109" y="0"/>
                  </a:lnTo>
                  <a:lnTo>
                    <a:pt x="57088109" y="44301088"/>
                  </a:lnTo>
                  <a:lnTo>
                    <a:pt x="0" y="44301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F0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57232891" cy="44445867"/>
            </a:xfrm>
            <a:custGeom>
              <a:avLst/>
              <a:gdLst/>
              <a:ahLst/>
              <a:cxnLst/>
              <a:rect r="r" b="b" t="t" l="l"/>
              <a:pathLst>
                <a:path h="44445867" w="57232891">
                  <a:moveTo>
                    <a:pt x="57088112" y="44301088"/>
                  </a:moveTo>
                  <a:lnTo>
                    <a:pt x="57232891" y="44301088"/>
                  </a:lnTo>
                  <a:lnTo>
                    <a:pt x="57232891" y="44445867"/>
                  </a:lnTo>
                  <a:lnTo>
                    <a:pt x="57088112" y="44445867"/>
                  </a:lnTo>
                  <a:lnTo>
                    <a:pt x="57088112" y="443010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4301088"/>
                  </a:lnTo>
                  <a:lnTo>
                    <a:pt x="0" y="44301088"/>
                  </a:lnTo>
                  <a:lnTo>
                    <a:pt x="0" y="144780"/>
                  </a:lnTo>
                  <a:close/>
                  <a:moveTo>
                    <a:pt x="0" y="44301088"/>
                  </a:moveTo>
                  <a:lnTo>
                    <a:pt x="144780" y="44301088"/>
                  </a:lnTo>
                  <a:lnTo>
                    <a:pt x="144780" y="44445867"/>
                  </a:lnTo>
                  <a:lnTo>
                    <a:pt x="0" y="44445867"/>
                  </a:lnTo>
                  <a:lnTo>
                    <a:pt x="0" y="44301088"/>
                  </a:lnTo>
                  <a:close/>
                  <a:moveTo>
                    <a:pt x="57088112" y="144780"/>
                  </a:moveTo>
                  <a:lnTo>
                    <a:pt x="57232891" y="144780"/>
                  </a:lnTo>
                  <a:lnTo>
                    <a:pt x="57232891" y="44301088"/>
                  </a:lnTo>
                  <a:lnTo>
                    <a:pt x="57088112" y="44301088"/>
                  </a:lnTo>
                  <a:lnTo>
                    <a:pt x="57088112" y="144780"/>
                  </a:lnTo>
                  <a:close/>
                  <a:moveTo>
                    <a:pt x="144780" y="44301088"/>
                  </a:moveTo>
                  <a:lnTo>
                    <a:pt x="57088112" y="44301088"/>
                  </a:lnTo>
                  <a:lnTo>
                    <a:pt x="57088112" y="44445867"/>
                  </a:lnTo>
                  <a:lnTo>
                    <a:pt x="144780" y="44445867"/>
                  </a:lnTo>
                  <a:lnTo>
                    <a:pt x="144780" y="44301088"/>
                  </a:lnTo>
                  <a:close/>
                  <a:moveTo>
                    <a:pt x="57088112" y="0"/>
                  </a:moveTo>
                  <a:lnTo>
                    <a:pt x="57232891" y="0"/>
                  </a:lnTo>
                  <a:lnTo>
                    <a:pt x="57232891" y="144780"/>
                  </a:lnTo>
                  <a:lnTo>
                    <a:pt x="57088112" y="144780"/>
                  </a:lnTo>
                  <a:lnTo>
                    <a:pt x="570881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088112" y="0"/>
                  </a:lnTo>
                  <a:lnTo>
                    <a:pt x="570881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139183" y="1030704"/>
            <a:ext cx="11120117" cy="2530438"/>
            <a:chOff x="0" y="0"/>
            <a:chExt cx="14826823" cy="337391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046353"/>
              <a:ext cx="14826823" cy="2336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816"/>
                </a:lnSpc>
              </a:pPr>
              <a:r>
                <a:rPr lang="en-US" sz="11514">
                  <a:solidFill>
                    <a:srgbClr val="3D348B"/>
                  </a:solidFill>
                  <a:latin typeface="Garet ExtraBold"/>
                </a:rPr>
                <a:t>Luiza Trajano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9525"/>
              <a:ext cx="14826823" cy="587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97"/>
                </a:lnSpc>
              </a:pPr>
              <a:r>
                <a:rPr lang="en-US" spc="299" sz="2997">
                  <a:solidFill>
                    <a:srgbClr val="000000"/>
                  </a:solidFill>
                  <a:latin typeface="Garet Bold"/>
                </a:rPr>
                <a:t>1° ANO - CIÊNCIAS EXATAS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139183" y="8804564"/>
            <a:ext cx="5108972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Garet"/>
              </a:rPr>
              <a:t>Pesquisa Individual - 2022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92687" y="8575964"/>
            <a:ext cx="4495313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Garet"/>
              </a:rPr>
              <a:t>Ana Laura C. do Nascimento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10726" y="-294415"/>
            <a:ext cx="18969944" cy="1939433"/>
            <a:chOff x="0" y="0"/>
            <a:chExt cx="77954198" cy="7969814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77809417" cy="7825034"/>
            </a:xfrm>
            <a:custGeom>
              <a:avLst/>
              <a:gdLst/>
              <a:ahLst/>
              <a:cxnLst/>
              <a:rect r="r" b="b" t="t" l="l"/>
              <a:pathLst>
                <a:path h="7825034" w="77809417">
                  <a:moveTo>
                    <a:pt x="0" y="0"/>
                  </a:moveTo>
                  <a:lnTo>
                    <a:pt x="77809417" y="0"/>
                  </a:lnTo>
                  <a:lnTo>
                    <a:pt x="77809417" y="7825034"/>
                  </a:lnTo>
                  <a:lnTo>
                    <a:pt x="0" y="7825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F0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77954200" cy="7969814"/>
            </a:xfrm>
            <a:custGeom>
              <a:avLst/>
              <a:gdLst/>
              <a:ahLst/>
              <a:cxnLst/>
              <a:rect r="r" b="b" t="t" l="l"/>
              <a:pathLst>
                <a:path h="7969814" w="77954200">
                  <a:moveTo>
                    <a:pt x="77809415" y="7825034"/>
                  </a:moveTo>
                  <a:lnTo>
                    <a:pt x="77954200" y="7825034"/>
                  </a:lnTo>
                  <a:lnTo>
                    <a:pt x="77954200" y="7969814"/>
                  </a:lnTo>
                  <a:lnTo>
                    <a:pt x="77809415" y="7969814"/>
                  </a:lnTo>
                  <a:lnTo>
                    <a:pt x="77809415" y="78250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825034"/>
                  </a:lnTo>
                  <a:lnTo>
                    <a:pt x="0" y="7825034"/>
                  </a:lnTo>
                  <a:lnTo>
                    <a:pt x="0" y="144780"/>
                  </a:lnTo>
                  <a:close/>
                  <a:moveTo>
                    <a:pt x="0" y="7825034"/>
                  </a:moveTo>
                  <a:lnTo>
                    <a:pt x="144780" y="7825034"/>
                  </a:lnTo>
                  <a:lnTo>
                    <a:pt x="144780" y="7969814"/>
                  </a:lnTo>
                  <a:lnTo>
                    <a:pt x="0" y="7969814"/>
                  </a:lnTo>
                  <a:lnTo>
                    <a:pt x="0" y="7825034"/>
                  </a:lnTo>
                  <a:close/>
                  <a:moveTo>
                    <a:pt x="77809415" y="144780"/>
                  </a:moveTo>
                  <a:lnTo>
                    <a:pt x="77954200" y="144780"/>
                  </a:lnTo>
                  <a:lnTo>
                    <a:pt x="77954200" y="7825034"/>
                  </a:lnTo>
                  <a:lnTo>
                    <a:pt x="77809415" y="7825034"/>
                  </a:lnTo>
                  <a:lnTo>
                    <a:pt x="77809415" y="144780"/>
                  </a:lnTo>
                  <a:close/>
                  <a:moveTo>
                    <a:pt x="144780" y="7825034"/>
                  </a:moveTo>
                  <a:lnTo>
                    <a:pt x="77809415" y="7825034"/>
                  </a:lnTo>
                  <a:lnTo>
                    <a:pt x="77809415" y="7969814"/>
                  </a:lnTo>
                  <a:lnTo>
                    <a:pt x="144780" y="7969814"/>
                  </a:lnTo>
                  <a:lnTo>
                    <a:pt x="144780" y="7825034"/>
                  </a:lnTo>
                  <a:close/>
                  <a:moveTo>
                    <a:pt x="77809415" y="0"/>
                  </a:moveTo>
                  <a:lnTo>
                    <a:pt x="77954200" y="0"/>
                  </a:lnTo>
                  <a:lnTo>
                    <a:pt x="77954200" y="144780"/>
                  </a:lnTo>
                  <a:lnTo>
                    <a:pt x="77809415" y="144780"/>
                  </a:lnTo>
                  <a:lnTo>
                    <a:pt x="778094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809415" y="0"/>
                  </a:lnTo>
                  <a:lnTo>
                    <a:pt x="778094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582372" y="3122494"/>
            <a:ext cx="11631202" cy="5762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3641">
                <a:solidFill>
                  <a:srgbClr val="000000"/>
                </a:solidFill>
                <a:latin typeface="Garet Bold"/>
              </a:rPr>
              <a:t>Luiza Helena Trajano Inácio Rodrigues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(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Franca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, 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9 de outubro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1948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) é uma 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empresária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 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brasileira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 que comanda a rede de lojas de varejo 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Magazine Luiza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 e outras empresas integradas a sua </a:t>
            </a:r>
            <a:r>
              <a:rPr lang="en-US" sz="3641">
                <a:solidFill>
                  <a:srgbClr val="000000"/>
                </a:solidFill>
                <a:latin typeface="Arimo Italics"/>
              </a:rPr>
              <a:t>holding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. Em 2020, possuía uma fortuna de US$ 4,9 bilhões, de acordo com estimativa da </a:t>
            </a:r>
            <a:r>
              <a:rPr lang="en-US" sz="3641">
                <a:solidFill>
                  <a:srgbClr val="000000"/>
                </a:solidFill>
                <a:latin typeface="Arimo Italics"/>
              </a:rPr>
              <a:t>Forbes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, sendo a mulher mais rica do Brasil. Em 2021 foi listada pela revista </a:t>
            </a:r>
            <a:r>
              <a:rPr lang="en-US" sz="3641">
                <a:solidFill>
                  <a:srgbClr val="000000"/>
                </a:solidFill>
                <a:latin typeface="Arimo Italics"/>
              </a:rPr>
              <a:t>Time</a:t>
            </a:r>
            <a:r>
              <a:rPr lang="en-US" sz="3641">
                <a:solidFill>
                  <a:srgbClr val="000000"/>
                </a:solidFill>
                <a:latin typeface="Arimo"/>
              </a:rPr>
              <a:t> como uma das 100 mulheres mais influentes do mundo.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640117" y="2876107"/>
            <a:ext cx="5045725" cy="542247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039626" y="552473"/>
            <a:ext cx="1219674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60"/>
              </a:lnSpc>
            </a:pPr>
            <a:r>
              <a:rPr lang="en-US" sz="3800">
                <a:solidFill>
                  <a:srgbClr val="3D348B"/>
                </a:solidFill>
                <a:latin typeface="Garet Bold"/>
              </a:rPr>
              <a:t>Nº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52473"/>
            <a:ext cx="931678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59"/>
              </a:lnSpc>
            </a:pPr>
            <a:r>
              <a:rPr lang="en-US" sz="3799">
                <a:solidFill>
                  <a:srgbClr val="3D348B"/>
                </a:solidFill>
                <a:latin typeface="Garet Bold"/>
              </a:rPr>
              <a:t>DADOS PESSOAIS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13575" y="8390721"/>
            <a:ext cx="5898810" cy="58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713">
                <a:solidFill>
                  <a:srgbClr val="000000"/>
                </a:solidFill>
                <a:latin typeface="Open Sans Light"/>
              </a:rPr>
              <a:t>Via:https://www.instagram.com/p/CJHbbjFgwEt/?utm_medium=copy_link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FE2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10726" y="-294415"/>
            <a:ext cx="18969944" cy="1939433"/>
            <a:chOff x="0" y="0"/>
            <a:chExt cx="77954198" cy="7969814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77809417" cy="7825034"/>
            </a:xfrm>
            <a:custGeom>
              <a:avLst/>
              <a:gdLst/>
              <a:ahLst/>
              <a:cxnLst/>
              <a:rect r="r" b="b" t="t" l="l"/>
              <a:pathLst>
                <a:path h="7825034" w="77809417">
                  <a:moveTo>
                    <a:pt x="0" y="0"/>
                  </a:moveTo>
                  <a:lnTo>
                    <a:pt x="77809417" y="0"/>
                  </a:lnTo>
                  <a:lnTo>
                    <a:pt x="77809417" y="7825034"/>
                  </a:lnTo>
                  <a:lnTo>
                    <a:pt x="0" y="7825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F0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77954200" cy="7969814"/>
            </a:xfrm>
            <a:custGeom>
              <a:avLst/>
              <a:gdLst/>
              <a:ahLst/>
              <a:cxnLst/>
              <a:rect r="r" b="b" t="t" l="l"/>
              <a:pathLst>
                <a:path h="7969814" w="77954200">
                  <a:moveTo>
                    <a:pt x="77809415" y="7825034"/>
                  </a:moveTo>
                  <a:lnTo>
                    <a:pt x="77954200" y="7825034"/>
                  </a:lnTo>
                  <a:lnTo>
                    <a:pt x="77954200" y="7969814"/>
                  </a:lnTo>
                  <a:lnTo>
                    <a:pt x="77809415" y="7969814"/>
                  </a:lnTo>
                  <a:lnTo>
                    <a:pt x="77809415" y="78250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825034"/>
                  </a:lnTo>
                  <a:lnTo>
                    <a:pt x="0" y="7825034"/>
                  </a:lnTo>
                  <a:lnTo>
                    <a:pt x="0" y="144780"/>
                  </a:lnTo>
                  <a:close/>
                  <a:moveTo>
                    <a:pt x="0" y="7825034"/>
                  </a:moveTo>
                  <a:lnTo>
                    <a:pt x="144780" y="7825034"/>
                  </a:lnTo>
                  <a:lnTo>
                    <a:pt x="144780" y="7969814"/>
                  </a:lnTo>
                  <a:lnTo>
                    <a:pt x="0" y="7969814"/>
                  </a:lnTo>
                  <a:lnTo>
                    <a:pt x="0" y="7825034"/>
                  </a:lnTo>
                  <a:close/>
                  <a:moveTo>
                    <a:pt x="77809415" y="144780"/>
                  </a:moveTo>
                  <a:lnTo>
                    <a:pt x="77954200" y="144780"/>
                  </a:lnTo>
                  <a:lnTo>
                    <a:pt x="77954200" y="7825034"/>
                  </a:lnTo>
                  <a:lnTo>
                    <a:pt x="77809415" y="7825034"/>
                  </a:lnTo>
                  <a:lnTo>
                    <a:pt x="77809415" y="144780"/>
                  </a:lnTo>
                  <a:close/>
                  <a:moveTo>
                    <a:pt x="144780" y="7825034"/>
                  </a:moveTo>
                  <a:lnTo>
                    <a:pt x="77809415" y="7825034"/>
                  </a:lnTo>
                  <a:lnTo>
                    <a:pt x="77809415" y="7969814"/>
                  </a:lnTo>
                  <a:lnTo>
                    <a:pt x="144780" y="7969814"/>
                  </a:lnTo>
                  <a:lnTo>
                    <a:pt x="144780" y="7825034"/>
                  </a:lnTo>
                  <a:close/>
                  <a:moveTo>
                    <a:pt x="77809415" y="0"/>
                  </a:moveTo>
                  <a:lnTo>
                    <a:pt x="77954200" y="0"/>
                  </a:lnTo>
                  <a:lnTo>
                    <a:pt x="77954200" y="144780"/>
                  </a:lnTo>
                  <a:lnTo>
                    <a:pt x="77809415" y="144780"/>
                  </a:lnTo>
                  <a:lnTo>
                    <a:pt x="7780941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809415" y="0"/>
                  </a:lnTo>
                  <a:lnTo>
                    <a:pt x="7780941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6039626" y="552473"/>
            <a:ext cx="1219674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60"/>
              </a:lnSpc>
            </a:pPr>
            <a:r>
              <a:rPr lang="en-US" sz="3800">
                <a:solidFill>
                  <a:srgbClr val="3D348B"/>
                </a:solidFill>
                <a:latin typeface="Garet Bold"/>
              </a:rPr>
              <a:t>Nº 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52473"/>
            <a:ext cx="931678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59"/>
              </a:lnSpc>
            </a:pPr>
            <a:r>
              <a:rPr lang="en-US" sz="3799">
                <a:solidFill>
                  <a:srgbClr val="3D348B"/>
                </a:solidFill>
                <a:latin typeface="Garet Bold"/>
              </a:rPr>
              <a:t>DADOS EMPRESARIAIS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8144" y="1252147"/>
            <a:ext cx="14727643" cy="9034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1"/>
              </a:lnSpc>
            </a:pPr>
          </a:p>
          <a:p>
            <a:pPr algn="ctr">
              <a:lnSpc>
                <a:spcPts val="4481"/>
              </a:lnSpc>
            </a:pPr>
            <a:r>
              <a:rPr lang="en-US" sz="3447">
                <a:solidFill>
                  <a:srgbClr val="000000"/>
                </a:solidFill>
                <a:latin typeface="Garet Ultra-Bold"/>
              </a:rPr>
              <a:t>Para Luiza Trajano, um bom empreendedor é aquele que não desanima frente aos erros e fracassos. Ao invés de se abater com falhas cometidas, o empreendedor deve tirar novos ensinamentos dos erros e, claro, evitar cometê-los de novo. A presidente da Magazine Luiza também lembra que o empresário deve aprender a conviver com os erros, porque eles serão constantes na vida</a:t>
            </a:r>
          </a:p>
          <a:p>
            <a:pPr algn="ctr">
              <a:lnSpc>
                <a:spcPts val="4481"/>
              </a:lnSpc>
            </a:pPr>
          </a:p>
          <a:p>
            <a:pPr algn="ctr">
              <a:lnSpc>
                <a:spcPts val="4481"/>
              </a:lnSpc>
            </a:pPr>
            <a:r>
              <a:rPr lang="en-US" sz="3447">
                <a:solidFill>
                  <a:srgbClr val="000000"/>
                </a:solidFill>
                <a:latin typeface="Garet Ultra-Bold"/>
              </a:rPr>
              <a:t>5 dicas de Luiza Trajano sobre gestão com propósito:</a:t>
            </a:r>
          </a:p>
          <a:p>
            <a:pPr algn="ctr">
              <a:lnSpc>
                <a:spcPts val="4481"/>
              </a:lnSpc>
            </a:pPr>
            <a:r>
              <a:rPr lang="en-US" sz="3447">
                <a:solidFill>
                  <a:srgbClr val="000000"/>
                </a:solidFill>
                <a:latin typeface="Garet Ultra-Bold"/>
              </a:rPr>
              <a:t>1 – Rituais de empresa</a:t>
            </a:r>
          </a:p>
          <a:p>
            <a:pPr algn="ctr">
              <a:lnSpc>
                <a:spcPts val="4481"/>
              </a:lnSpc>
            </a:pPr>
            <a:r>
              <a:rPr lang="en-US" sz="3447">
                <a:solidFill>
                  <a:srgbClr val="000000"/>
                </a:solidFill>
                <a:latin typeface="Garet Ultra-Bold"/>
              </a:rPr>
              <a:t>2 – Correção de desigualdades</a:t>
            </a:r>
          </a:p>
          <a:p>
            <a:pPr algn="ctr">
              <a:lnSpc>
                <a:spcPts val="4481"/>
              </a:lnSpc>
            </a:pPr>
            <a:r>
              <a:rPr lang="en-US" sz="3447">
                <a:solidFill>
                  <a:srgbClr val="000000"/>
                </a:solidFill>
                <a:latin typeface="Garet Ultra-Bold"/>
              </a:rPr>
              <a:t>3 – Focar em soluções</a:t>
            </a:r>
          </a:p>
          <a:p>
            <a:pPr algn="ctr">
              <a:lnSpc>
                <a:spcPts val="4481"/>
              </a:lnSpc>
            </a:pPr>
            <a:r>
              <a:rPr lang="en-US" sz="3447">
                <a:solidFill>
                  <a:srgbClr val="000000"/>
                </a:solidFill>
                <a:latin typeface="Garet Ultra-Bold"/>
              </a:rPr>
              <a:t>4 – Olhar para inovação</a:t>
            </a:r>
          </a:p>
          <a:p>
            <a:pPr algn="ctr">
              <a:lnSpc>
                <a:spcPts val="4481"/>
              </a:lnSpc>
            </a:pPr>
            <a:r>
              <a:rPr lang="en-US" sz="3447">
                <a:solidFill>
                  <a:srgbClr val="000000"/>
                </a:solidFill>
                <a:latin typeface="Garet Ultra-Bold"/>
              </a:rPr>
              <a:t>5 – Foque no propósito, mas não esqueça o EBITDA</a:t>
            </a:r>
          </a:p>
          <a:p>
            <a:pPr algn="ctr">
              <a:lnSpc>
                <a:spcPts val="4481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3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4636" y="644636"/>
            <a:ext cx="11680601" cy="7233200"/>
            <a:chOff x="0" y="0"/>
            <a:chExt cx="47999715" cy="29723774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47854936" cy="29578994"/>
            </a:xfrm>
            <a:custGeom>
              <a:avLst/>
              <a:gdLst/>
              <a:ahLst/>
              <a:cxnLst/>
              <a:rect r="r" b="b" t="t" l="l"/>
              <a:pathLst>
                <a:path h="29578994" w="47854936">
                  <a:moveTo>
                    <a:pt x="0" y="0"/>
                  </a:moveTo>
                  <a:lnTo>
                    <a:pt x="47854936" y="0"/>
                  </a:lnTo>
                  <a:lnTo>
                    <a:pt x="47854936" y="29578994"/>
                  </a:lnTo>
                  <a:lnTo>
                    <a:pt x="0" y="29578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AF0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47999715" cy="29723773"/>
            </a:xfrm>
            <a:custGeom>
              <a:avLst/>
              <a:gdLst/>
              <a:ahLst/>
              <a:cxnLst/>
              <a:rect r="r" b="b" t="t" l="l"/>
              <a:pathLst>
                <a:path h="29723773" w="47999715">
                  <a:moveTo>
                    <a:pt x="47854933" y="29578995"/>
                  </a:moveTo>
                  <a:lnTo>
                    <a:pt x="47999715" y="29578995"/>
                  </a:lnTo>
                  <a:lnTo>
                    <a:pt x="47999715" y="29723773"/>
                  </a:lnTo>
                  <a:lnTo>
                    <a:pt x="47854933" y="29723773"/>
                  </a:lnTo>
                  <a:lnTo>
                    <a:pt x="47854933" y="2957899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578995"/>
                  </a:lnTo>
                  <a:lnTo>
                    <a:pt x="0" y="29578995"/>
                  </a:lnTo>
                  <a:lnTo>
                    <a:pt x="0" y="144780"/>
                  </a:lnTo>
                  <a:close/>
                  <a:moveTo>
                    <a:pt x="0" y="29578995"/>
                  </a:moveTo>
                  <a:lnTo>
                    <a:pt x="144780" y="29578995"/>
                  </a:lnTo>
                  <a:lnTo>
                    <a:pt x="144780" y="29723773"/>
                  </a:lnTo>
                  <a:lnTo>
                    <a:pt x="0" y="29723773"/>
                  </a:lnTo>
                  <a:lnTo>
                    <a:pt x="0" y="29578995"/>
                  </a:lnTo>
                  <a:close/>
                  <a:moveTo>
                    <a:pt x="47854933" y="144780"/>
                  </a:moveTo>
                  <a:lnTo>
                    <a:pt x="47999715" y="144780"/>
                  </a:lnTo>
                  <a:lnTo>
                    <a:pt x="47999715" y="29578995"/>
                  </a:lnTo>
                  <a:lnTo>
                    <a:pt x="47854933" y="29578995"/>
                  </a:lnTo>
                  <a:lnTo>
                    <a:pt x="47854933" y="144780"/>
                  </a:lnTo>
                  <a:close/>
                  <a:moveTo>
                    <a:pt x="144780" y="29578995"/>
                  </a:moveTo>
                  <a:lnTo>
                    <a:pt x="47854933" y="29578995"/>
                  </a:lnTo>
                  <a:lnTo>
                    <a:pt x="47854933" y="29723773"/>
                  </a:lnTo>
                  <a:lnTo>
                    <a:pt x="144780" y="29723773"/>
                  </a:lnTo>
                  <a:lnTo>
                    <a:pt x="144780" y="29578995"/>
                  </a:lnTo>
                  <a:close/>
                  <a:moveTo>
                    <a:pt x="47854933" y="0"/>
                  </a:moveTo>
                  <a:lnTo>
                    <a:pt x="47999715" y="0"/>
                  </a:lnTo>
                  <a:lnTo>
                    <a:pt x="47999715" y="144780"/>
                  </a:lnTo>
                  <a:lnTo>
                    <a:pt x="47854933" y="144780"/>
                  </a:lnTo>
                  <a:lnTo>
                    <a:pt x="478549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854933" y="0"/>
                  </a:lnTo>
                  <a:lnTo>
                    <a:pt x="478549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38297" y="1455394"/>
            <a:ext cx="9693279" cy="5612086"/>
            <a:chOff x="0" y="0"/>
            <a:chExt cx="12924373" cy="748278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155"/>
              <a:ext cx="12924373" cy="193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400"/>
                </a:lnSpc>
              </a:pPr>
              <a:r>
                <a:rPr lang="en-US" sz="9500">
                  <a:solidFill>
                    <a:srgbClr val="3D348B"/>
                  </a:solidFill>
                  <a:latin typeface="Garet ExtraBold"/>
                </a:rPr>
                <a:t>Referências: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395711"/>
              <a:ext cx="12924373" cy="1524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>
                  <a:solidFill>
                    <a:srgbClr val="000000"/>
                  </a:solidFill>
                  <a:latin typeface="Garet"/>
                </a:rPr>
                <a:t>SITES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236199"/>
              <a:ext cx="12924373" cy="3251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Garet"/>
                </a:rPr>
                <a:t>https://einvestidor.com.br</a:t>
              </a:r>
            </a:p>
            <a:p>
              <a:pPr algn="ctr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Garet"/>
                </a:rPr>
                <a:t>https://www.moveisdevalor.com.br</a:t>
              </a:r>
            </a:p>
            <a:p>
              <a:pPr algn="ctr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Garet"/>
                </a:rPr>
                <a:t>https://epocanegocios.globo.com</a:t>
              </a:r>
            </a:p>
            <a:p>
              <a:pPr algn="ctr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Garet"/>
                </a:rPr>
                <a:t>https://pt.m.wikipedia.org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308090" y="3766607"/>
            <a:ext cx="7335274" cy="6601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DAE7ugGNBT0</dc:identifier>
  <dcterms:modified xsi:type="dcterms:W3CDTF">2011-08-01T06:04:30Z</dcterms:modified>
  <cp:revision>1</cp:revision>
  <dc:title>Trabalho P.E</dc:title>
</cp:coreProperties>
</file>