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4232B-FF9E-6941-8A09-3302859B7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E0F8CD-CC8E-9445-86A1-9FABD71E7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35099D-FFE8-8E48-858F-33EB9A6C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E1FBEC-BB1F-834E-ADA6-D315D9831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E3A754-027B-D443-A842-470777F73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33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43BC6-45F3-2349-AA44-9BC1BA97F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3BA5E3-0859-494F-9368-7E85A6DAB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4B9137-6C49-2C4C-BE5C-4E8CBCBE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E1BB62-93D6-AD4C-82E7-263D4919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5E986F-CAA2-E143-8275-AA2B2D8CE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86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A886FF-53C8-BE4C-8B56-51919DC55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124CD55-83FD-A947-9BAC-921E27A6C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DF5D9B-80A5-B749-9F91-D2740F430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38CC70-12EC-C64B-BE5C-A29EF504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F09D92-1D04-DB4E-BE0E-E99CF93D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700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B86BF-E354-F44F-A4F1-3173AE03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BECF61-83A8-3A45-994E-4165C2B62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2C672A-AE10-1640-8E11-0A60E440C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18FC43-8C24-C441-95DC-D968FFF5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212219-1676-D84D-8B42-050815E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29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1AEFA-23C6-D547-91C3-A854F956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E1C670-BC7C-EE4F-8746-0FEFAAD37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EA71B9-E54C-5E43-9019-9982CD38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249BD7-3C3C-1E43-BA46-5A4D7AB8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EA3403-3E1D-2047-8809-FE65A888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2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CDA82-0DA3-1A41-BE3D-26F7E77B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CB2241-6688-CB40-8F58-6B8CFE91F4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E52BA57-760F-0C49-B32E-62019126B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E1B72B6-5811-6748-83CE-92624DF3A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00AE783-B545-4644-B45C-020170B3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38692A-A8A9-ED4D-8E8B-1D0353CE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82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005E47-A7F2-964E-9077-6D64F8722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6D577D-5D3C-6F43-BECA-64EA8FCFA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9756EC-96A4-5A4E-8E7F-0966AFD06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973AAC8-A757-0348-BE10-421E78FC8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0869B5F-9158-B746-B006-A4EE7723D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50E249C-295B-ED48-9009-75BC2B92C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0FE6F3A-C2D7-4440-B999-5792B749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11E2941-2F2F-0E41-B430-D8B008E6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8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C4BB5-4A27-054C-BC88-BC630C00F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789EC00-8073-E243-B25A-2936EB358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634B041-39F7-434A-AB84-118441AC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DD6A7F8-B975-5640-BFA3-F82ECC3B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39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8D5AE46-1C3A-1D4C-B38C-E1A17EB2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F6354ED-B8E6-FA48-A398-FAE174C70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B2930AA-EDE5-3040-B408-384E9414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50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B5C5FF-4165-C047-8BB0-A00AE124C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BD9EE0-364B-7641-94E1-930111C82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EF4A30A-D8C6-394F-9DE6-1D23A94A5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18B0DF5-FCBC-1C4E-9C0D-E9E2370F5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9DDEAD-D032-2149-84C1-DFB0E60C2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2E955CD-6249-F344-9C47-C9371D4C6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73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EC6B4-59B8-0E4D-B715-70B6664C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4384292-657A-2F41-AE59-B2D03E6D8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23F393-3E29-B44A-9303-52144CEF3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93CCCF-D48A-584A-9380-BFEC5EA99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F55F41E-7D17-534D-97C0-74FAAC67D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7E6C36-C058-EB4D-821D-E530A0B49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62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0E7BB7A-FE10-3C45-B672-BB544CE5B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49E99E-7795-2D44-91B9-C7844ACEA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4461BD-DDF6-0D42-BBD2-9F2E89A6A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72699-8FC7-834D-A073-17BB8C41EC4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003B54-191D-D248-A320-D59BF5FAD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904ACA-B868-F746-9481-681E01108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56931-4338-444C-9BAC-2A4403488A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782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855ACD-5D4C-9C44-A069-FD90E03496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704226-A024-B74D-96EA-5AEB0344ED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14807787-EADC-A640-8AE2-8BB0E5196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70" y="0"/>
            <a:ext cx="12226269" cy="687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8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354E1-816C-7C4F-A4B8-BB8D0A31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5707D0E3-4F9B-884D-A3F1-79B9A874EC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110880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E98FC9-52A6-6D49-ADB9-C78B5DF90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0FB237D4-EB61-A448-943A-B3C85A479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562"/>
            <a:ext cx="12192000" cy="7102234"/>
          </a:xfrm>
        </p:spPr>
      </p:pic>
    </p:spTree>
    <p:extLst>
      <p:ext uri="{BB962C8B-B14F-4D97-AF65-F5344CB8AC3E}">
        <p14:creationId xmlns:p14="http://schemas.microsoft.com/office/powerpoint/2010/main" val="3810719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A68BA-6753-AC4E-86CC-218C90CA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67C9AA99-A7A2-9747-8A1D-DADBA19A9A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9000" cy="6929438"/>
          </a:xfrm>
        </p:spPr>
      </p:pic>
    </p:spTree>
    <p:extLst>
      <p:ext uri="{BB962C8B-B14F-4D97-AF65-F5344CB8AC3E}">
        <p14:creationId xmlns:p14="http://schemas.microsoft.com/office/powerpoint/2010/main" val="417211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462AD-2694-4A4F-B239-D2BC433B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90CE7BA5-43E2-5041-81A9-414002C6DA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683" y="-97518"/>
            <a:ext cx="12365365" cy="6955518"/>
          </a:xfrm>
        </p:spPr>
      </p:pic>
    </p:spTree>
    <p:extLst>
      <p:ext uri="{BB962C8B-B14F-4D97-AF65-F5344CB8AC3E}">
        <p14:creationId xmlns:p14="http://schemas.microsoft.com/office/powerpoint/2010/main" val="3605987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THAIS APARECIDA QUEIROZ DE SOUZA</dc:creator>
  <cp:lastModifiedBy>THAIS APARECIDA QUEIROZ DE SOUZA</cp:lastModifiedBy>
  <cp:revision>2</cp:revision>
  <dcterms:created xsi:type="dcterms:W3CDTF">2022-03-28T23:05:32Z</dcterms:created>
  <dcterms:modified xsi:type="dcterms:W3CDTF">2022-03-28T23:20:45Z</dcterms:modified>
</cp:coreProperties>
</file>