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Light" charset="1" panose="02000000000000000000"/>
      <p:regular r:id="rId10"/>
    </p:embeddedFont>
    <p:embeddedFont>
      <p:font typeface="Poppins Light Bold" charset="1" panose="02000000000000000000"/>
      <p:regular r:id="rId11"/>
    </p:embeddedFont>
    <p:embeddedFont>
      <p:font typeface="Poppins Medium" charset="1" panose="02000000000000000000"/>
      <p:regular r:id="rId12"/>
    </p:embeddedFont>
    <p:embeddedFont>
      <p:font typeface="Poppins Medium Bold" charset="1" panose="02000000000000000000"/>
      <p:regular r:id="rId13"/>
    </p:embeddedFont>
    <p:embeddedFont>
      <p:font typeface="Poppins Bold" charset="1" panose="02000000000000000000"/>
      <p:regular r:id="rId14"/>
    </p:embeddedFont>
    <p:embeddedFont>
      <p:font typeface="Open Sans Light" charset="1" panose="020B0306030504020204"/>
      <p:regular r:id="rId15"/>
    </p:embeddedFont>
    <p:embeddedFont>
      <p:font typeface="Open Sans Light Bold" charset="1" panose="020B08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Light Bold Italics" charset="1" panose="020B0806030504020204"/>
      <p:regular r:id="rId18"/>
    </p:embeddedFont>
    <p:embeddedFont>
      <p:font typeface="Open Sans Extra Bold" charset="1" panose="020B0906030804020204"/>
      <p:regular r:id="rId19"/>
    </p:embeddedFont>
    <p:embeddedFont>
      <p:font typeface="Open Sans Extra Bold Italics" charset="1" panose="020B09060308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18553" y="-1189228"/>
            <a:ext cx="4389120" cy="438912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876800" y="6397686"/>
            <a:ext cx="4041608" cy="352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2"/>
              </a:lnSpc>
            </a:pPr>
            <a:r>
              <a:rPr lang="en-US" spc="110" sz="2209">
                <a:solidFill>
                  <a:srgbClr val="000000"/>
                </a:solidFill>
                <a:latin typeface="Poppins Medium Bold"/>
              </a:rPr>
              <a:t>Matheus Guilherme   </a:t>
            </a:r>
            <a:r>
              <a:rPr lang="en-US" spc="110" sz="2209">
                <a:solidFill>
                  <a:srgbClr val="000000"/>
                </a:solidFill>
                <a:latin typeface="Poppins Medium Bold"/>
              </a:rPr>
              <a:t>1º</a:t>
            </a:r>
            <a:r>
              <a:rPr lang="en-US" spc="110" sz="2209">
                <a:solidFill>
                  <a:srgbClr val="000000"/>
                </a:solidFill>
                <a:latin typeface="Poppins Medium Bold"/>
              </a:rPr>
              <a:t> F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8426" y="1446904"/>
            <a:ext cx="6385777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99"/>
              </a:lnSpc>
            </a:pPr>
            <a:r>
              <a:rPr lang="en-US" spc="637" sz="7499">
                <a:solidFill>
                  <a:srgbClr val="FFFFFF"/>
                </a:solidFill>
                <a:latin typeface="Poppins Bold Bold Italics"/>
              </a:rPr>
              <a:t>Fernanda</a:t>
            </a:r>
          </a:p>
          <a:p>
            <a:pPr>
              <a:lnSpc>
                <a:spcPts val="8999"/>
              </a:lnSpc>
            </a:pPr>
            <a:r>
              <a:rPr lang="en-US" spc="637" sz="7499">
                <a:solidFill>
                  <a:srgbClr val="FFFFFF"/>
                </a:solidFill>
                <a:latin typeface="Poppins Bold Bold Italics"/>
              </a:rPr>
              <a:t>Ribeiro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8426" y="556973"/>
            <a:ext cx="6385777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0"/>
              </a:lnSpc>
            </a:pPr>
            <a:r>
              <a:rPr lang="en-US" spc="150" sz="1500">
                <a:solidFill>
                  <a:srgbClr val="FFFFFF"/>
                </a:solidFill>
                <a:latin typeface="Poppins Light"/>
              </a:rPr>
              <a:t>TRABALHO DE PE (PRATICAS EMPRENDEDORISTAS)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2490" y="6245260"/>
            <a:ext cx="4389120" cy="438912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-2454669">
            <a:off x="6234424" y="2116781"/>
            <a:ext cx="4359374" cy="812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8" id="8"/>
          <p:cNvSpPr/>
          <p:nvPr/>
        </p:nvSpPr>
        <p:spPr>
          <a:xfrm rot="-2454669">
            <a:off x="-133548" y="7444724"/>
            <a:ext cx="3955813" cy="1206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637184" y="4402176"/>
            <a:ext cx="6479232" cy="1295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Open Sans Extra Bold Medium"/>
              </a:rPr>
              <a:t>AfroBusiness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27347" y="6847455"/>
            <a:ext cx="368945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Extra Bold"/>
              </a:rPr>
              <a:t>1/4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3102" t="0" r="20017" b="0"/>
          <a:stretch>
            <a:fillRect/>
          </a:stretch>
        </p:blipFill>
        <p:spPr>
          <a:xfrm flipH="false" flipV="false" rot="0">
            <a:off x="5485088" y="0"/>
            <a:ext cx="4466198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063476">
            <a:off x="8148952" y="6198911"/>
            <a:ext cx="2554234" cy="255423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477898">
            <a:off x="4207971" y="-1277117"/>
            <a:ext cx="2554234" cy="255423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81549" y="319945"/>
            <a:ext cx="4428107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99"/>
              </a:lnSpc>
            </a:pPr>
            <a:r>
              <a:rPr lang="en-US" spc="674" sz="4499">
                <a:solidFill>
                  <a:srgbClr val="2409FF"/>
                </a:solidFill>
                <a:latin typeface="Poppins Bold Bold Italics"/>
              </a:rPr>
              <a:t>Fernanda Ribeiro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9991" y="1828800"/>
            <a:ext cx="4931223" cy="548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pc="174" sz="1749">
                <a:solidFill>
                  <a:srgbClr val="000000"/>
                </a:solidFill>
                <a:latin typeface="Open Sans Light Bold Italics"/>
              </a:rPr>
              <a:t>FERNANDA RIBEIRO É FUNDADORA DA ASSOCIAÇÃO AFROBUSINESS BRASIL E CO-FUNDADORA DA CONTA </a:t>
            </a:r>
            <a:r>
              <a:rPr lang="en-US" spc="174" sz="1749">
                <a:solidFill>
                  <a:srgbClr val="000000"/>
                </a:solidFill>
                <a:latin typeface="Open Sans Light Bold Italics"/>
              </a:rPr>
              <a:t>BLACK. FORMADA EM TURISMO E PÓS GRADUADA NA ÁREA DE COMUNICAÇÃO CORPORATIVA. ATUOU EM EMPRESAS MULTINACIONAIS DO SEGMENTO AÉREO NAS ÁREAS DE QUALIDADE, E-COMMERCE, EXPERIÊNCIA DO CLIENTE, TREINAMENTO E COMUNICAÇÃO INTERNA. FOI VENCEDORA DO PRÊMIO EMPREGUEAFRO TALENTO DA DIVERSIDADE E PRÊMIO CITI JOVENS EMPREENDEDORES NA CATEGORIA ORGANIZAÇÃO SOCIAL MAIS TRANSFORMADORA.</a:t>
            </a:r>
          </a:p>
          <a:p>
            <a:pPr>
              <a:lnSpc>
                <a:spcPts val="262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1521" y="6221730"/>
            <a:ext cx="3875767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</a:p>
        </p:txBody>
      </p:sp>
      <p:sp>
        <p:nvSpPr>
          <p:cNvPr name="AutoShape 8" id="8"/>
          <p:cNvSpPr/>
          <p:nvPr/>
        </p:nvSpPr>
        <p:spPr>
          <a:xfrm rot="-8100000">
            <a:off x="3732320" y="353089"/>
            <a:ext cx="2857788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9" id="9"/>
          <p:cNvSpPr/>
          <p:nvPr/>
        </p:nvSpPr>
        <p:spPr>
          <a:xfrm rot="-8100000">
            <a:off x="7506610" y="7336031"/>
            <a:ext cx="2857788" cy="1528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9241597" y="6889473"/>
            <a:ext cx="368945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Extra Bold"/>
              </a:rPr>
              <a:t>2/4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477898">
            <a:off x="1776378" y="4239934"/>
            <a:ext cx="4207750" cy="420775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2700000">
            <a:off x="2663496" y="5778788"/>
            <a:ext cx="2857788" cy="15281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555235" y="-1270710"/>
            <a:ext cx="4207750" cy="420775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-2700000">
            <a:off x="-999186" y="1533487"/>
            <a:ext cx="2857788" cy="15281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15810" t="0" r="15840" b="0"/>
          <a:stretch>
            <a:fillRect/>
          </a:stretch>
        </p:blipFill>
        <p:spPr>
          <a:xfrm flipH="false" flipV="false" rot="0">
            <a:off x="429708" y="731520"/>
            <a:ext cx="4090038" cy="5984086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4876800" y="-131812"/>
            <a:ext cx="4994491" cy="757882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5094209" y="116430"/>
            <a:ext cx="4531744" cy="142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4"/>
              </a:lnSpc>
            </a:pPr>
            <a:r>
              <a:rPr lang="en-US" spc="385" sz="3856">
                <a:solidFill>
                  <a:srgbClr val="2409FF"/>
                </a:solidFill>
                <a:latin typeface="Poppins Bold Bold Italics"/>
              </a:rPr>
              <a:t>AFROBUSINESS BRASIL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13037" y="1670740"/>
            <a:ext cx="4412917" cy="5323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182722"/>
                </a:solidFill>
                <a:latin typeface="Open Sans Light Bold Italics"/>
              </a:rPr>
              <a:t>A AfroBusiness é uma instituição sem fins econômicos, totalmente comprometida com seu objetivo de criar mecanismos que promovam a integração entre empreendedores, intraempreendedores e profissionais liberais, fortalecendo o processo de inclusão social e econômica da população negra. O  trabalho deles consiste em capacitar e conectar empreendedores, atuar de forma parceira com organizações com mesma missão, desenvolver projetos alinhados aos nossos objetivos e gerar oportunidades de negócios, 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182722"/>
                </a:solidFill>
                <a:latin typeface="Open Sans Light Bold Italics"/>
              </a:rPr>
              <a:t>trabalho e renda.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54032" y="6831702"/>
            <a:ext cx="371921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Extra Bold Italics"/>
              </a:rPr>
              <a:t>3/4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39700" y="-134856"/>
            <a:ext cx="2493410" cy="758491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-5400000">
            <a:off x="-912170" y="3338512"/>
            <a:ext cx="417805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pc="126" sz="4200">
                <a:solidFill>
                  <a:srgbClr val="182722"/>
                </a:solidFill>
                <a:latin typeface="Poppins Medium Bold"/>
              </a:rPr>
              <a:t>Referencias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995075" y="4034250"/>
            <a:ext cx="2893346" cy="1036073"/>
            <a:chOff x="0" y="0"/>
            <a:chExt cx="3857794" cy="138143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3857794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pc="210" sz="2100">
                  <a:solidFill>
                    <a:srgbClr val="000000"/>
                  </a:solidFill>
                  <a:latin typeface="Poppins Light Bold"/>
                </a:rPr>
                <a:t>3</a:t>
              </a:r>
              <a:r>
                <a:rPr lang="en-US" spc="210" sz="2100">
                  <a:solidFill>
                    <a:srgbClr val="000000"/>
                  </a:solidFill>
                  <a:latin typeface="Poppins Light Bold"/>
                </a:rPr>
                <a:t>º</a:t>
              </a:r>
              <a:r>
                <a:rPr lang="en-US" spc="63" sz="2100">
                  <a:solidFill>
                    <a:srgbClr val="000000"/>
                  </a:solidFill>
                  <a:latin typeface="Arimo Bold"/>
                </a:rPr>
                <a:t> slide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17619"/>
              <a:ext cx="3857794" cy="8638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pc="18" sz="1800">
                  <a:solidFill>
                    <a:srgbClr val="FFFFFF"/>
                  </a:solidFill>
                  <a:latin typeface="Poppins Light"/>
                </a:rPr>
                <a:t>Site: LinkedIn (site de publicidade)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11614" y="4034250"/>
            <a:ext cx="2893346" cy="646183"/>
            <a:chOff x="0" y="0"/>
            <a:chExt cx="3857794" cy="86157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28575"/>
              <a:ext cx="3857794" cy="386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pc="179" sz="1800">
                  <a:solidFill>
                    <a:srgbClr val="000000"/>
                  </a:solidFill>
                  <a:latin typeface="Poppins Light"/>
                </a:rPr>
                <a:t>4</a:t>
              </a:r>
              <a:r>
                <a:rPr lang="en-US" spc="179" sz="1800">
                  <a:solidFill>
                    <a:srgbClr val="000000"/>
                  </a:solidFill>
                  <a:latin typeface="Poppins Light Bold"/>
                </a:rPr>
                <a:t>º</a:t>
              </a:r>
              <a:r>
                <a:rPr lang="en-US" spc="179" sz="1800">
                  <a:solidFill>
                    <a:srgbClr val="000000"/>
                  </a:solidFill>
                  <a:latin typeface="Arimo Bold"/>
                </a:rPr>
                <a:t> slide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51579"/>
              <a:ext cx="3857794" cy="409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pc="18" sz="1800">
                  <a:solidFill>
                    <a:srgbClr val="FFFFFF"/>
                  </a:solidFill>
                  <a:latin typeface="Poppins Light"/>
                </a:rPr>
                <a:t>Referencias - Fontes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995075" y="1874671"/>
            <a:ext cx="2893346" cy="1036073"/>
            <a:chOff x="0" y="0"/>
            <a:chExt cx="3857794" cy="138143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3857794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pc="210" sz="2100">
                  <a:solidFill>
                    <a:srgbClr val="000000"/>
                  </a:solidFill>
                  <a:latin typeface="Poppins Light Bold"/>
                </a:rPr>
                <a:t>1º</a:t>
              </a:r>
              <a:r>
                <a:rPr lang="en-US" spc="210" sz="2100">
                  <a:solidFill>
                    <a:srgbClr val="000000"/>
                  </a:solidFill>
                  <a:latin typeface="Poppins Light Bold"/>
                </a:rPr>
                <a:t> SLIDE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17619"/>
              <a:ext cx="3857794" cy="8638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pc="18" sz="1800">
                  <a:solidFill>
                    <a:srgbClr val="FFFFFF"/>
                  </a:solidFill>
                  <a:latin typeface="Poppins Light"/>
                </a:rPr>
                <a:t>Capa - Apresentaçao inicial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311614" y="1874671"/>
            <a:ext cx="2893346" cy="1376433"/>
            <a:chOff x="0" y="0"/>
            <a:chExt cx="3857794" cy="1835244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3857794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pc="210" sz="2100">
                  <a:solidFill>
                    <a:srgbClr val="000000"/>
                  </a:solidFill>
                  <a:latin typeface="Poppins Light Bold"/>
                </a:rPr>
                <a:t>2</a:t>
              </a:r>
              <a:r>
                <a:rPr lang="en-US" spc="210" sz="2100">
                  <a:solidFill>
                    <a:srgbClr val="000000"/>
                  </a:solidFill>
                  <a:latin typeface="Poppins Light Bold"/>
                </a:rPr>
                <a:t>º</a:t>
              </a:r>
              <a:r>
                <a:rPr lang="en-US" spc="63" sz="2100">
                  <a:solidFill>
                    <a:srgbClr val="000000"/>
                  </a:solidFill>
                  <a:latin typeface="Arimo Bold"/>
                </a:rPr>
                <a:t> slide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517619"/>
              <a:ext cx="3857794" cy="1317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pc="18" sz="1800">
                  <a:solidFill>
                    <a:srgbClr val="FFFFFF"/>
                  </a:solidFill>
                  <a:latin typeface="Poppins Light"/>
                </a:rPr>
                <a:t>Texto e imagem: Portal de notícias "Mundo Negro"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58287" y="6576060"/>
            <a:ext cx="2658547" cy="265854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076593" y="-1815094"/>
            <a:ext cx="2554234" cy="2554234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-8100000">
            <a:off x="7776066" y="7478668"/>
            <a:ext cx="2857788" cy="1528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19" id="19"/>
          <p:cNvSpPr/>
          <p:nvPr/>
        </p:nvSpPr>
        <p:spPr>
          <a:xfrm rot="-8100000">
            <a:off x="663483" y="-178749"/>
            <a:ext cx="2857788" cy="15281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2005594" y="4563296"/>
            <a:ext cx="2554234" cy="2554234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-8100000">
            <a:off x="-1653165" y="5791825"/>
            <a:ext cx="2857788" cy="15281"/>
          </a:xfrm>
          <a:prstGeom prst="rect">
            <a:avLst/>
          </a:prstGeom>
          <a:solidFill>
            <a:srgbClr val="004AAD"/>
          </a:solidFill>
        </p:spPr>
      </p:sp>
      <p:sp>
        <p:nvSpPr>
          <p:cNvPr name="TextBox 22" id="22"/>
          <p:cNvSpPr txBox="true"/>
          <p:nvPr/>
        </p:nvSpPr>
        <p:spPr>
          <a:xfrm rot="0">
            <a:off x="9204960" y="6954653"/>
            <a:ext cx="368945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Extra Bold"/>
              </a:rPr>
              <a:t>4/4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919178" y="5694691"/>
            <a:ext cx="1938486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pc="599" sz="5999">
                <a:solidFill>
                  <a:srgbClr val="000000"/>
                </a:solidFill>
                <a:latin typeface="Open Sans Extra Bold"/>
              </a:rPr>
              <a:t>FIM!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DAE6Uq0Bw2w</dc:identifier>
  <dcterms:modified xsi:type="dcterms:W3CDTF">2011-08-01T06:04:30Z</dcterms:modified>
  <cp:revision>1</cp:revision>
  <dc:title>Green Round Hot Neons Gradients (Cont.) Pitch Deck Presentation</dc:title>
</cp:coreProperties>
</file>