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F6F91-7793-4D76-AC26-C492FDA5AA3B}" type="datetimeFigureOut">
              <a:rPr lang="pt-BR" smtClean="0"/>
              <a:pPr/>
              <a:t>26/03/2022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702BF-791E-4E3B-BD70-3E4A59BB6B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B51B-0309-4DA1-9F8F-3E9DF72808F2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8828-C585-4DE5-BD0E-D69A932696EF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97BE-C97A-420D-A16E-DE78D9F31EF5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52A9-AA98-41A6-9F98-FF30DE63C09B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0D4-332D-4061-A40A-034D93B5BB47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695A-1055-40A0-B4F6-2AEF41395917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5F20-3710-4896-B9EC-D711E284C963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A66E-AA1A-452F-A3DD-4345B186555C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3CEE-6C9E-4E75-A824-19EC8C5F22C6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B3F-FFA0-4E2D-8EBD-A14779D8FD94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9736-1D9C-4958-A752-ACCA5AC111FA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289A-A7F3-4A8D-A2E8-4128FA572A38}" type="datetime1">
              <a:rPr lang="pt-BR" smtClean="0"/>
              <a:pPr/>
              <a:t>26/03/2022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E6B93-9B4C-4131-940E-4C9136E52D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biografia.com/mark_zuckerberg/" TargetMode="External"/><Relationship Id="rId4" Type="http://schemas.openxmlformats.org/officeDocument/2006/relationships/hyperlink" Target="https://macmagazine.com.br/post/2018/10/31/mark-zuckerberg-nosso-maior-concorrente-e-de-longe-o-imessag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amp/s/revistapegn.globo.com/amp/Noticias/noticia/2014/05/6-licoes-de-empreendedorismo-de-mark-zuckerberg.html" TargetMode="External"/><Relationship Id="rId2" Type="http://schemas.openxmlformats.org/officeDocument/2006/relationships/hyperlink" Target="https://pt.m.wikipedia.org/wiki/Mark_Zuckerbe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toedinheiro.com.br/investidores-querem-limitar-poder-de-zuckerberg-a-frente-do-facebook/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inessinsider.com/mark-zuckerberg-2020-fears-2017-5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314722"/>
          </a:xfrm>
          <a:noFill/>
          <a:ln>
            <a:noFill/>
          </a:ln>
        </p:spPr>
        <p:txBody>
          <a:bodyPr/>
          <a:lstStyle/>
          <a:p>
            <a:r>
              <a:rPr lang="pt-BR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Trabalho de PE</a:t>
            </a:r>
            <a:r>
              <a:rPr lang="pt-BR" b="1" dirty="0" smtClean="0">
                <a:latin typeface="Comic Sans MS" pitchFamily="66" charset="0"/>
              </a:rPr>
              <a:t/>
            </a:r>
            <a:br>
              <a:rPr lang="pt-BR" b="1" dirty="0" smtClean="0">
                <a:latin typeface="Comic Sans MS" pitchFamily="66" charset="0"/>
              </a:rPr>
            </a:br>
            <a:r>
              <a:rPr lang="pt-BR" b="1" dirty="0" smtClean="0">
                <a:latin typeface="Comic Sans MS" pitchFamily="66" charset="0"/>
              </a:rPr>
              <a:t/>
            </a:r>
            <a:br>
              <a:rPr lang="pt-BR" b="1" dirty="0" smtClean="0">
                <a:latin typeface="Comic Sans MS" pitchFamily="66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empreendedorismo de Mark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429552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pt-BR" dirty="0" smtClean="0"/>
              <a:t>      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Apresentação, características, e referências.</a:t>
            </a:r>
          </a:p>
          <a:p>
            <a:pPr algn="l"/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16/03/2022       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Lukas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Fellipy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M. de Almeida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143372" y="1285860"/>
            <a:ext cx="785818" cy="6429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928662" y="407194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928662" y="4929198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78634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famoso Mark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Espaço Reservado para Conteúdo 3" descr="Imagem Mark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3714776" cy="2667736"/>
          </a:xfrm>
        </p:spPr>
      </p:pic>
      <p:pic>
        <p:nvPicPr>
          <p:cNvPr id="5" name="Imagem 4" descr="Imagem Mark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571876"/>
            <a:ext cx="3714776" cy="250033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85720" y="2857496"/>
            <a:ext cx="34290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4"/>
              </a:rPr>
              <a:t>https://macmagazine.com.br/post/2018/10/31/mark-zuckerberg-nosso-maior-concorrente-e-de-longe-o-imessage/</a:t>
            </a:r>
            <a:endParaRPr lang="pt-BR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85720" y="6072206"/>
            <a:ext cx="33575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latin typeface="Comic Sans MS" pitchFamily="66" charset="0"/>
                <a:hlinkClick r:id="rId5"/>
              </a:rPr>
              <a:t>https://www.ebiografia.com/mark_zuckerberg/</a:t>
            </a:r>
            <a:endParaRPr lang="pt-BR" sz="800" dirty="0">
              <a:latin typeface="Comic Sans MS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429124" y="1571612"/>
            <a:ext cx="43577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Mark Elliot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nasceu em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1984 na cidade de White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Plains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estado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Nova Iorque,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nos Estados Unidos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É filho de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uma psiquiatra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um dentista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único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filho menino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tinha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três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irmãs. Durante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vida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esco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</a:t>
            </a:r>
          </a:p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ar,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estudou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Ardsley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High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School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onde se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destacou em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arte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cultura clássica. Posteriormente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seria conhecido como um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dos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maio-res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empreendedores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mundo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sendo conhecido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como 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criador 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de muitos outros famosos aplicativos.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Características do Mark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paixão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Gostar do que faz, é algo compartilhado por todos empreendedores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sucesso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inclusive Mark, no caso dele a sua paixão é conectar as pessoas do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mundo,através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 tecnologia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Inovador e ousado.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surgiu como uma rede social em Harvard e mudou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muito até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onde está. Mark, recebeu diversas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critícas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não teve medo de continuar com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seu projeto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hoje ele é um empreendedor muito bem sucedido graças a sua coragem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ousadia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se tornou uma da principais redes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socias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usadas no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mundo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todo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Não há ganância na cabeça de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Isso porquê, ele tem uma mente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muito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esplêndida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Quando 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ultrapassou o Orkut e se tornou a rede social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mais acessada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pelos brasileiros, um mito da plataforma do Google se replicou na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depois de um determinado prazo, os usuários teriam que pagar para usar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Isso nunca aconteceu. Para ele, o número de usuários é tão grande que não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é necessário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obrigar ninguém a gastar dinheiro. O dono do site ficou bilionário só com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dinheiro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dos anúncios e das lojas virtuais criadas na rede.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Referências</a:t>
            </a:r>
            <a:endParaRPr 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Clr>
                <a:srgbClr val="0800B0"/>
              </a:buClr>
            </a:pPr>
            <a:endParaRPr lang="en-US" sz="2000" u="sng" dirty="0" smtClean="0">
              <a:hlinkClick r:id="rId2"/>
            </a:endParaRPr>
          </a:p>
          <a:p>
            <a:pPr>
              <a:buClr>
                <a:srgbClr val="0800B0"/>
              </a:buClr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2"/>
              </a:rPr>
              <a:t>https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2"/>
              </a:rPr>
              <a:t>://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2"/>
              </a:rPr>
              <a:t>pt.m.wikipedia.org/wiki/Mark_Zuckerberg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rgbClr val="0800B0"/>
              </a:buClr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rgbClr val="0000CC"/>
              </a:buClr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3"/>
              </a:rPr>
              <a:t>https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3"/>
              </a:rPr>
              <a:t>://www.google.com/amp/s/revistapegn.globo.com/amp/Noticias/noticia/2014/05/6-licoes-de-empreendedorismo-de-mark-zuckerberg.html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rgbClr val="0800B0"/>
              </a:buClr>
            </a:pP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endParaRPr lang="pt-BR" sz="2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FIM!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Obrigado</a:t>
            </a: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pela</a:t>
            </a:r>
          </a:p>
          <a:p>
            <a:pPr algn="ctr">
              <a:buNone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tenção!</a:t>
            </a:r>
          </a:p>
        </p:txBody>
      </p:sp>
      <p:pic>
        <p:nvPicPr>
          <p:cNvPr id="4" name="Imagem 3" descr="Logo F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28"/>
            <a:ext cx="1928826" cy="1928826"/>
          </a:xfrm>
          <a:prstGeom prst="rect">
            <a:avLst/>
          </a:prstGeom>
        </p:spPr>
      </p:pic>
      <p:pic>
        <p:nvPicPr>
          <p:cNvPr id="5" name="Imagem 4" descr="Logo Ins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428868"/>
            <a:ext cx="1928826" cy="1928826"/>
          </a:xfrm>
          <a:prstGeom prst="rect">
            <a:avLst/>
          </a:prstGeom>
        </p:spPr>
      </p:pic>
      <p:pic>
        <p:nvPicPr>
          <p:cNvPr id="6" name="Imagem 5" descr="Logo What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4572008"/>
            <a:ext cx="2000264" cy="2000264"/>
          </a:xfrm>
          <a:prstGeom prst="rect">
            <a:avLst/>
          </a:prstGeom>
        </p:spPr>
      </p:pic>
      <p:pic>
        <p:nvPicPr>
          <p:cNvPr id="7" name="Imagem 6" descr="Imagem Mark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5074" y="214290"/>
            <a:ext cx="2714644" cy="235745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215074" y="2571744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6"/>
              </a:rPr>
              <a:t>https://www.businessinsider.com/mark-zuckerberg-2020-fears-2017-5</a:t>
            </a:r>
            <a:r>
              <a:rPr lang="pt-BR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pic>
        <p:nvPicPr>
          <p:cNvPr id="9" name="Imagem 8" descr="Imagem Mark 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5074" y="3429000"/>
            <a:ext cx="2728471" cy="22860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215074" y="5715016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hlinkClick r:id="rId8"/>
              </a:rPr>
              <a:t>https://www.istoedinheiro.com.br/investidores-querem-limitar-poder-de-zuckerberg-a-frente-do-facebook/</a:t>
            </a:r>
            <a:r>
              <a:rPr lang="pt-BR" sz="800" dirty="0"/>
              <a:t> 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361</Words>
  <Application>Microsoft Office PowerPoint</Application>
  <PresentationFormat>Apresentação na tela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Trabalho de PE  O empreendedorismo de Mark Zuckerberg</vt:lpstr>
      <vt:lpstr>O famoso Mark Zuckerberg</vt:lpstr>
      <vt:lpstr>Características do Mark Zuckerberg</vt:lpstr>
      <vt:lpstr>Referências</vt:lpstr>
      <vt:lpstr>FIM!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NoteAcer</dc:creator>
  <cp:lastModifiedBy>NoteAcer</cp:lastModifiedBy>
  <cp:revision>17</cp:revision>
  <dcterms:created xsi:type="dcterms:W3CDTF">2022-03-16T16:46:25Z</dcterms:created>
  <dcterms:modified xsi:type="dcterms:W3CDTF">2022-03-26T13:18:21Z</dcterms:modified>
</cp:coreProperties>
</file>