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322C5-356C-B24F-8D08-8BB326739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BA58E0-A3F3-1047-8687-91AF4C34D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988B64-C1DE-0749-9A90-E15785FDC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485DCF-CB28-E940-A628-6892D5997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D481D9-CFD1-2B49-8EC3-ABB73668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791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D367F-6F9F-2347-8994-2865C6C25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D1A343-3CF0-FD45-A6D7-DAC1A785A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4C0C21-A8F1-794A-B2E9-B4E638F29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DF3C42-CDA6-6244-9800-015391EA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EAFA99-C52A-7E45-90BF-D1D9B2D6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50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054E7-96D2-F549-9C03-3C491956E0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650496-9A0E-904F-A30A-5496DAFF3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0B3DB5-D396-084B-9798-451DF00E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BB148B-F95A-BD48-A769-22D374CD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D6FB36-4F4A-F84B-B794-DCE96CE85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38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88EDD-9B43-FA41-B2B7-E7829B50F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0430FE-06C5-EA41-96C9-E8C3D14E7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847FAC-6666-834B-AA39-4358288F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54464C-DB03-5544-B933-49B200AF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E941E5-5AFA-C549-8E21-80E32E80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845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003DF-0EDE-4E4F-9EBF-E93256BE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23A60D-A7B4-4540-8F56-AF1FE2561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9A48D7-A745-A34E-9EE4-F1719FB4D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8928C9-1DD7-964F-A984-E65AAE77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E2EA6E-79C3-8541-8050-C8BD8262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72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8DF0C-9913-A140-BCDE-D07BDF14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9DDBB2-092C-8B4E-8C50-0539211A9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37BFE0-A1F2-5C4B-A2D7-14C558D1E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B841AF6-5BC7-174D-A562-5B133AD0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71D8A1-B305-1B42-9135-14C125ECB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8E2B9D-313C-BA4B-8866-262D1666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55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B5785C-7CD9-B041-97CD-995959902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434FAF-D519-8E4F-9014-3C91480DD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82928F-A161-6641-BD9F-CA998160A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E98912-802F-CB40-AB20-54C148C14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9C0AEC5-CC62-5445-9D75-B805FEEB7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30A535C-3495-0246-9028-C5C214F89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FAED5C-C058-B74A-ABA9-37E56D79A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1DBA5C7-BD19-A949-8E47-1F1F1661B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9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C7F6A-B96B-DF40-A07E-3A1E8F072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979F03B-DD51-B444-8684-124BDB19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86A407E-3C77-054A-B387-4F2D25C3C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2B55CB3-9C3D-884A-9F2E-5A883554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36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7E63036-4ACC-C84F-972C-BE3BAB937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EE287D2-A8B7-7646-BFFD-C9C67D47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9D04B73-F20F-6A4E-B99A-16A5B20A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5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D1279-2B1C-EA45-B0FD-3F6013FE0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018E7D-4A72-6146-8CF0-DDECAEF1C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C33AC14-A5BE-834B-AE90-1A719A7BB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352CDA-578D-4D41-BE01-8D8D1F355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D2874D-EF5D-C248-857F-622159F11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4FA342-5609-5744-B398-3FAEF5E5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93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52CC9-16C4-C04C-876C-9BB002F7D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BDDD162-6813-D249-948C-FD66D9F30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106BB99-1523-1943-B35F-E29C73F72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A9292D-E302-964F-ACDC-9BCE91BC9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16ECFC-A2A7-8D42-99D5-7692B57D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D460A2A-77F2-C043-BC39-5286FC75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14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972A0E8-74C3-3F43-9C3F-0F84FD89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438136-9C6A-3945-84D4-F14121EBD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A33F41-EC93-FD4F-8EF0-F26B240D0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DC523-8F1F-A446-839A-FCB9FE0F2E52}" type="datetimeFigureOut">
              <a:rPr lang="pt-BR" smtClean="0"/>
              <a:t>27/03/2022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8BB584-B226-4846-B4CC-00F12231A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840919-AD18-6949-9E8E-DF12155BBB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6568B-6EAC-6D4B-9767-590CA6E35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39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extLst>
              <a:ext uri="{FF2B5EF4-FFF2-40B4-BE49-F238E27FC236}">
                <a16:creationId xmlns:a16="http://schemas.microsoft.com/office/drawing/2014/main" id="{4203B7E9-F6C8-1146-8793-C82F31B22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3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extLst>
              <a:ext uri="{FF2B5EF4-FFF2-40B4-BE49-F238E27FC236}">
                <a16:creationId xmlns:a16="http://schemas.microsoft.com/office/drawing/2014/main" id="{4922F628-CB92-1D48-9143-30CD834D6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7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extLst>
              <a:ext uri="{FF2B5EF4-FFF2-40B4-BE49-F238E27FC236}">
                <a16:creationId xmlns:a16="http://schemas.microsoft.com/office/drawing/2014/main" id="{800E7502-A347-7E45-9042-DE149BF017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54381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extLst>
              <a:ext uri="{FF2B5EF4-FFF2-40B4-BE49-F238E27FC236}">
                <a16:creationId xmlns:a16="http://schemas.microsoft.com/office/drawing/2014/main" id="{2A307216-49D2-B64C-B945-21185A798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20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marvitolisou@gmail.com</dc:creator>
  <cp:lastModifiedBy>marvitolisou@gmail.com</cp:lastModifiedBy>
  <cp:revision>2</cp:revision>
  <dcterms:created xsi:type="dcterms:W3CDTF">2022-03-27T22:04:22Z</dcterms:created>
  <dcterms:modified xsi:type="dcterms:W3CDTF">2022-03-27T22:26:42Z</dcterms:modified>
</cp:coreProperties>
</file>