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8F6F91-7793-4D76-AC26-C492FDA5AA3B}" type="datetimeFigureOut">
              <a:rPr lang="pt-BR" smtClean="0"/>
              <a:t>16/03/2022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E702BF-791E-4E3B-BD70-3E4A59BB6B4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0B51B-0309-4DA1-9F8F-3E9DF72808F2}" type="datetime1">
              <a:rPr lang="pt-BR" smtClean="0"/>
              <a:t>16/03/2022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8828-C585-4DE5-BD0E-D69A932696EF}" type="datetime1">
              <a:rPr lang="pt-BR" smtClean="0"/>
              <a:t>16/03/2022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97BE-C97A-420D-A16E-DE78D9F31EF5}" type="datetime1">
              <a:rPr lang="pt-BR" smtClean="0"/>
              <a:t>16/03/2022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52A9-AA98-41A6-9F98-FF30DE63C09B}" type="datetime1">
              <a:rPr lang="pt-BR" smtClean="0"/>
              <a:t>16/03/2022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90D4-332D-4061-A40A-034D93B5BB47}" type="datetime1">
              <a:rPr lang="pt-BR" smtClean="0"/>
              <a:t>16/03/2022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E695A-1055-40A0-B4F6-2AEF41395917}" type="datetime1">
              <a:rPr lang="pt-BR" smtClean="0"/>
              <a:t>16/03/2022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15F20-3710-4896-B9EC-D711E284C963}" type="datetime1">
              <a:rPr lang="pt-BR" smtClean="0"/>
              <a:t>16/03/2022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A66E-AA1A-452F-A3DD-4345B186555C}" type="datetime1">
              <a:rPr lang="pt-BR" smtClean="0"/>
              <a:t>16/03/2022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3CEE-6C9E-4E75-A824-19EC8C5F22C6}" type="datetime1">
              <a:rPr lang="pt-BR" smtClean="0"/>
              <a:t>16/03/2022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B3F-FFA0-4E2D-8EBD-A14779D8FD94}" type="datetime1">
              <a:rPr lang="pt-BR" smtClean="0"/>
              <a:t>16/03/2022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9736-1D9C-4958-A752-ACCA5AC111FA}" type="datetime1">
              <a:rPr lang="pt-BR" smtClean="0"/>
              <a:t>16/03/2022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4289A-A7F3-4A8D-A2E8-4128FA572A38}" type="datetime1">
              <a:rPr lang="pt-BR" smtClean="0"/>
              <a:t>16/03/2022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E6B93-9B4C-4131-940E-4C9136E52D60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biografia.com/mark_zuckerberg/" TargetMode="External"/><Relationship Id="rId4" Type="http://schemas.openxmlformats.org/officeDocument/2006/relationships/hyperlink" Target="https://macmagazine.com.br/post/2018/10/31/mark-zuckerberg-nosso-maior-concorrente-e-de-longe-o-imessag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stoedinheiro.com.br/investidores-querem-limitar-poder-de-zuckerberg-a-frente-do-facebook/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usinessinsider.com/mark-zuckerberg-2020-fears-2017-5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3314722"/>
          </a:xfrm>
          <a:noFill/>
          <a:ln>
            <a:noFill/>
          </a:ln>
        </p:spPr>
        <p:txBody>
          <a:bodyPr/>
          <a:lstStyle/>
          <a:p>
            <a:r>
              <a:rPr lang="pt-BR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Trabalho de PE</a:t>
            </a:r>
            <a:r>
              <a:rPr lang="pt-BR" b="1" dirty="0" smtClean="0">
                <a:latin typeface="Comic Sans MS" pitchFamily="66" charset="0"/>
              </a:rPr>
              <a:t/>
            </a:r>
            <a:br>
              <a:rPr lang="pt-BR" b="1" dirty="0" smtClean="0">
                <a:latin typeface="Comic Sans MS" pitchFamily="66" charset="0"/>
              </a:rPr>
            </a:br>
            <a:r>
              <a:rPr lang="pt-BR" b="1" dirty="0" smtClean="0">
                <a:latin typeface="Comic Sans MS" pitchFamily="66" charset="0"/>
              </a:rPr>
              <a:t/>
            </a:r>
            <a:br>
              <a:rPr lang="pt-BR" b="1" dirty="0" smtClean="0">
                <a:latin typeface="Comic Sans MS" pitchFamily="66" charset="0"/>
              </a:rPr>
            </a:b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 empreendedorismo de Mark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Zuckerberg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85786" y="3886200"/>
            <a:ext cx="7429552" cy="1752600"/>
          </a:xfrm>
          <a:noFill/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pt-BR" dirty="0" smtClean="0"/>
              <a:t>       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Apresentação, características, e referências.</a:t>
            </a:r>
          </a:p>
          <a:p>
            <a:pPr algn="l"/>
            <a:endParaRPr lang="pt-B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l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   16/03/2022        </a:t>
            </a:r>
            <a:r>
              <a:rPr lang="pt-B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Lukas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pt-B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Fellipy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M. de Almeida</a:t>
            </a:r>
            <a:endParaRPr lang="pt-B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Seta para baixo 3"/>
          <p:cNvSpPr/>
          <p:nvPr/>
        </p:nvSpPr>
        <p:spPr>
          <a:xfrm>
            <a:off x="4143372" y="1285860"/>
            <a:ext cx="785818" cy="642942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Seta para a direita 4"/>
          <p:cNvSpPr/>
          <p:nvPr/>
        </p:nvSpPr>
        <p:spPr>
          <a:xfrm>
            <a:off x="928662" y="4071942"/>
            <a:ext cx="500066" cy="357190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/>
          <p:cNvSpPr/>
          <p:nvPr/>
        </p:nvSpPr>
        <p:spPr>
          <a:xfrm>
            <a:off x="928662" y="4929198"/>
            <a:ext cx="500066" cy="357190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t>1</a:t>
            </a:fld>
            <a:endParaRPr lang="pt-B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00496" y="274638"/>
            <a:ext cx="4786346" cy="1143000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 famoso Mark </a:t>
            </a:r>
            <a:r>
              <a:rPr lang="pt-B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Zuckerberg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" name="Espaço Reservado para Conteúdo 3" descr="Imagem Mark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214290"/>
            <a:ext cx="3714776" cy="2667736"/>
          </a:xfrm>
        </p:spPr>
      </p:pic>
      <p:pic>
        <p:nvPicPr>
          <p:cNvPr id="5" name="Imagem 4" descr="Imagem Mark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3571876"/>
            <a:ext cx="3714776" cy="250033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85720" y="2857496"/>
            <a:ext cx="34290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sz="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hlinkClick r:id="rId4"/>
              </a:rPr>
              <a:t>https://macmagazine.com.br/post/2018/10/31/mark-zuckerberg-nosso-maior-concorrente-e-de-longe-o-imessage/</a:t>
            </a:r>
            <a:endParaRPr lang="pt-BR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85720" y="6072206"/>
            <a:ext cx="33575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latin typeface="Comic Sans MS" pitchFamily="66" charset="0"/>
                <a:hlinkClick r:id="rId5"/>
              </a:rPr>
              <a:t>https://www.ebiografia.com/mark_zuckerberg/</a:t>
            </a:r>
            <a:endParaRPr lang="pt-BR" sz="800" dirty="0">
              <a:latin typeface="Comic Sans MS" pitchFamily="66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429124" y="1571612"/>
            <a:ext cx="435771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Mark Elliot </a:t>
            </a:r>
            <a:r>
              <a:rPr lang="pt-B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Zuckerberg</a:t>
            </a: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nasceu em 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maio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1984 na cidade de White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Plains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no estado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 Nova Iorque,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nos Estados Unidos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É filho de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uma psiquiatra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 um dentista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Era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 único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filho menino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 tinha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três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irmãs. Durante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sua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vida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esco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-</a:t>
            </a:r>
          </a:p>
          <a:p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ar,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estudou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na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Ardsley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High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School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onde se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destacou em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arte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 cultura clássica. Posteriormente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seria conhecido como um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dos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maio-res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empreendedores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 mundo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sendo conhecido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como o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criador 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Facebook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e de muitos outros famosos aplicativos.</a:t>
            </a: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t>2</a:t>
            </a:fld>
            <a:endParaRPr lang="pt-BR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ln>
            <a:noFill/>
          </a:ln>
        </p:spPr>
        <p:txBody>
          <a:bodyPr>
            <a:noAutofit/>
          </a:bodyPr>
          <a:lstStyle/>
          <a:p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Características do Mark </a:t>
            </a:r>
            <a:r>
              <a:rPr lang="pt-B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Zuckerberg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fontScale="92500" lnSpcReduction="20000"/>
          </a:bodyPr>
          <a:lstStyle/>
          <a:p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 paixão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Gostar do que faz, é algo compartilhado por todos empreendedores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 sucesso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inclusive Mark, no caso dele a sua paixão é conectar as pessoas do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mundo,através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da tecnologia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pt-B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Inovador e ousado.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Facebook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surgiu como uma rede social em Harvard e mudou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muito até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onde está. Mark, recebeu diversas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critícas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e não teve medo de continuar com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seu projeto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e hoje ele é um empreendedor muito bem sucedido graças a sua coragem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 ousadia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e o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Facebook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se tornou uma da principais redes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socias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usadas no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mundo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todo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</a:p>
          <a:p>
            <a:endParaRPr lang="pt-B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Não há ganância na cabeça de </a:t>
            </a:r>
            <a:r>
              <a:rPr lang="pt-B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Zuckerberg</a:t>
            </a: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Isso porquê, ele tem uma mente 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muito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esplêndida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Quando o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Facebook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ultrapassou o Orkut e se tornou a rede social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mais acessada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pelos brasileiros, um mito da plataforma do Google se replicou na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Zuckerberg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: depois de um determinado prazo, os usuários teriam que pagar para usar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Facebook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Isso nunca aconteceu. Para ele, o número de usuários é tão grande que não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é necessário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obrigar ninguém a gastar dinheiro. O dono do site ficou bilionário só com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 dinheiro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dos anúncios e das lojas virtuais criadas na rede.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t>3</a:t>
            </a:fld>
            <a:endParaRPr lang="pt-BR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Referências Mark </a:t>
            </a:r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Zuckerberg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maior referência que temos de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Mark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Zuckerberg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é que ele é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 criador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Facebook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e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atual dono dessa rede social.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Também podemos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associa-lo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à um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programador, empresário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filantropo. Atualmente,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Zuckerberg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é dono dos aplicativos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mais baixados nos últimos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tempos como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:</a:t>
            </a:r>
          </a:p>
          <a:p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Facebook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Messenger,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WhatsApp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Instagram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Skype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Snapchat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entre outros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grandes aplicativos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buNone/>
            </a:pPr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 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Mark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não é apenas referência como empreendedor no mundo,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mas como um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homem de família também. Em 2012, Mark se casou com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 pediatra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Priscilla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Chan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de origem chinesa, que conheceu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enquanto estudavam na Universidade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 Harvard. Juntos, tiveram duas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filhas: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Maxima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nascida em 2015, e August, em 2017.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t>4</a:t>
            </a:fld>
            <a:endParaRPr lang="pt-BR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29600" cy="1143000"/>
          </a:xfrm>
        </p:spPr>
        <p:txBody>
          <a:bodyPr>
            <a:normAutofit/>
          </a:bodyPr>
          <a:lstStyle/>
          <a:p>
            <a:r>
              <a:rPr lang="pt-B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FIM!</a:t>
            </a:r>
            <a:endParaRPr lang="pt-B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332037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Obrigado</a:t>
            </a:r>
            <a:r>
              <a:rPr lang="pt-B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pt-B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pela</a:t>
            </a:r>
          </a:p>
          <a:p>
            <a:pPr algn="ctr">
              <a:buNone/>
            </a:pPr>
            <a:r>
              <a:rPr lang="pt-B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</a:t>
            </a:r>
            <a:r>
              <a:rPr lang="pt-B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tenção!</a:t>
            </a:r>
          </a:p>
        </p:txBody>
      </p:sp>
      <p:pic>
        <p:nvPicPr>
          <p:cNvPr id="4" name="Imagem 3" descr="Logo Fac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285728"/>
            <a:ext cx="1928826" cy="1928826"/>
          </a:xfrm>
          <a:prstGeom prst="rect">
            <a:avLst/>
          </a:prstGeom>
        </p:spPr>
      </p:pic>
      <p:pic>
        <p:nvPicPr>
          <p:cNvPr id="5" name="Imagem 4" descr="Logo Ins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2428868"/>
            <a:ext cx="1928826" cy="1928826"/>
          </a:xfrm>
          <a:prstGeom prst="rect">
            <a:avLst/>
          </a:prstGeom>
        </p:spPr>
      </p:pic>
      <p:pic>
        <p:nvPicPr>
          <p:cNvPr id="6" name="Imagem 5" descr="Logo What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34" y="4572008"/>
            <a:ext cx="2000264" cy="2000264"/>
          </a:xfrm>
          <a:prstGeom prst="rect">
            <a:avLst/>
          </a:prstGeom>
        </p:spPr>
      </p:pic>
      <p:pic>
        <p:nvPicPr>
          <p:cNvPr id="7" name="Imagem 6" descr="Imagem Mark 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15074" y="214290"/>
            <a:ext cx="2714644" cy="2357454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6215074" y="2571744"/>
            <a:ext cx="2714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hlinkClick r:id="rId6"/>
              </a:rPr>
              <a:t>https://www.businessinsider.com/mark-zuckerberg-2020-fears-2017-5</a:t>
            </a:r>
            <a:r>
              <a:rPr lang="pt-BR" sz="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</a:p>
        </p:txBody>
      </p:sp>
      <p:pic>
        <p:nvPicPr>
          <p:cNvPr id="9" name="Imagem 8" descr="Imagem Mark 5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15074" y="3429000"/>
            <a:ext cx="2728471" cy="2286016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6215074" y="5715016"/>
            <a:ext cx="2714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hlinkClick r:id="rId8"/>
              </a:rPr>
              <a:t>https://www.istoedinheiro.com.br/investidores-querem-limitar-poder-de-zuckerberg-a-frente-do-facebook/</a:t>
            </a:r>
            <a:r>
              <a:rPr lang="pt-BR" sz="800" dirty="0"/>
              <a:t> </a:t>
            </a: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E6B93-9B4C-4131-940E-4C9136E52D60}" type="slidenum">
              <a:rPr lang="pt-BR" smtClean="0"/>
              <a:t>5</a:t>
            </a:fld>
            <a:endParaRPr lang="pt-BR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487</Words>
  <Application>Microsoft Office PowerPoint</Application>
  <PresentationFormat>Apresentação na tela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Trabalho de PE  O empreendedorismo de Mark Zuckerberg</vt:lpstr>
      <vt:lpstr>O famoso Mark Zuckerberg</vt:lpstr>
      <vt:lpstr>Características do Mark Zuckerberg</vt:lpstr>
      <vt:lpstr>Referências Mark Zuckerberg</vt:lpstr>
      <vt:lpstr>FIM!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NoteAcer</dc:creator>
  <cp:lastModifiedBy>NoteAcer</cp:lastModifiedBy>
  <cp:revision>11</cp:revision>
  <dcterms:created xsi:type="dcterms:W3CDTF">2022-03-16T16:46:25Z</dcterms:created>
  <dcterms:modified xsi:type="dcterms:W3CDTF">2022-03-16T19:54:07Z</dcterms:modified>
</cp:coreProperties>
</file>