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2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00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17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00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20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79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4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06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77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61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65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69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11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11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96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1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8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F966-EA39-4238-BE45-C5EEE86E2D5C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3957AD-D9A3-484A-BF3D-00BB71B2A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38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9360" y="450762"/>
            <a:ext cx="8915399" cy="3553888"/>
          </a:xfrm>
        </p:spPr>
        <p:txBody>
          <a:bodyPr>
            <a:normAutofit/>
          </a:bodyPr>
          <a:lstStyle/>
          <a:p>
            <a:r>
              <a:rPr lang="pt-BR" dirty="0" smtClean="0"/>
              <a:t>Trabalho de Prática de Empreendedorismo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9360" y="3812143"/>
            <a:ext cx="9491170" cy="2717445"/>
          </a:xfrm>
        </p:spPr>
        <p:txBody>
          <a:bodyPr>
            <a:normAutofit fontScale="85000" lnSpcReduction="20000"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Aluna: Maria Fernanda Taborda 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1° ano de exatas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Tema: Empreendedor Flávio Augusto da Silva</a:t>
            </a:r>
          </a:p>
          <a:p>
            <a:endParaRPr lang="pt-BR" sz="3200" dirty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                                                                                    </a:t>
            </a:r>
          </a:p>
          <a:p>
            <a:r>
              <a:rPr lang="pt-BR" sz="3200" dirty="0">
                <a:solidFill>
                  <a:schemeClr val="tx1"/>
                </a:solidFill>
              </a:rPr>
              <a:t> </a:t>
            </a:r>
            <a:r>
              <a:rPr lang="pt-BR" sz="3200" dirty="0" smtClean="0">
                <a:solidFill>
                  <a:schemeClr val="tx1"/>
                </a:solidFill>
              </a:rPr>
              <a:t>                                                                    30/03/2022</a:t>
            </a:r>
          </a:p>
        </p:txBody>
      </p:sp>
    </p:spTree>
    <p:extLst>
      <p:ext uri="{BB962C8B-B14F-4D97-AF65-F5344CB8AC3E}">
        <p14:creationId xmlns:p14="http://schemas.microsoft.com/office/powerpoint/2010/main" val="1035024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496" y="624110"/>
            <a:ext cx="8911687" cy="1280890"/>
          </a:xfrm>
        </p:spPr>
        <p:txBody>
          <a:bodyPr/>
          <a:lstStyle/>
          <a:p>
            <a:pPr algn="ctr"/>
            <a:r>
              <a:rPr lang="pt-BR" dirty="0" smtClean="0"/>
              <a:t>Flávio Augusto da Silva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7496" y="1577341"/>
            <a:ext cx="8495264" cy="4937760"/>
          </a:xfrm>
        </p:spPr>
        <p:txBody>
          <a:bodyPr>
            <a:noAutofit/>
          </a:bodyPr>
          <a:lstStyle/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Flávio Augusto da Silva nasceu no dia 7 de fevereiro de 1972, na cidade do Rio de Janeiro, no Brasil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Estudou sua infância e juventude em escolas da rede municipal da capital fluminense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início dos anos 90, Flávio Augusto foi contratado para a área de vendas de uma escola de inglês. Em quatro anos no negócio, ele conseguiu se promover ao cargo de gerente de vendas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Foi no período que ele percebeu uma carência no setor de ensino de línguas no país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 1994, Flávio Augusto da Silva criou a </a:t>
            </a:r>
            <a:r>
              <a:rPr lang="pt-B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Wise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Up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O principal diferencial do grupo foi na escolha de seu público alvo, voltando suas ações para adultos – especialmente empresários que buscavam aprender o inglês de forma rápida e eficiente.</a:t>
            </a:r>
          </a:p>
        </p:txBody>
      </p:sp>
    </p:spTree>
    <p:extLst>
      <p:ext uri="{BB962C8B-B14F-4D97-AF65-F5344CB8AC3E}">
        <p14:creationId xmlns:p14="http://schemas.microsoft.com/office/powerpoint/2010/main" val="2992697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de um empreendedor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1341" y="1837965"/>
            <a:ext cx="5493242" cy="4382813"/>
          </a:xfrm>
        </p:spPr>
        <p:txBody>
          <a:bodyPr>
            <a:normAutofit/>
          </a:bodyPr>
          <a:lstStyle/>
          <a:p>
            <a:r>
              <a:rPr lang="pt-BR" dirty="0"/>
              <a:t>Ter iniciativa e buscar oportunidades. Os negócios criados por pessoas proativas sempre oferecem novidades para seus clientes. ...</a:t>
            </a:r>
          </a:p>
          <a:p>
            <a:r>
              <a:rPr lang="pt-BR" dirty="0"/>
              <a:t>Ser persistente. ...</a:t>
            </a:r>
          </a:p>
          <a:p>
            <a:r>
              <a:rPr lang="pt-BR" dirty="0"/>
              <a:t>Correr riscos calculados. ...</a:t>
            </a:r>
          </a:p>
          <a:p>
            <a:r>
              <a:rPr lang="pt-BR" dirty="0"/>
              <a:t>Exigir qualidade no negócio. ...</a:t>
            </a:r>
          </a:p>
          <a:p>
            <a:r>
              <a:rPr lang="pt-BR" dirty="0"/>
              <a:t>Ter comprometimento. ...</a:t>
            </a:r>
          </a:p>
          <a:p>
            <a:r>
              <a:rPr lang="pt-BR" dirty="0"/>
              <a:t>Estudar muito. ...</a:t>
            </a:r>
          </a:p>
          <a:p>
            <a:r>
              <a:rPr lang="pt-BR" dirty="0"/>
              <a:t>Estabelecer metas. ...</a:t>
            </a:r>
          </a:p>
          <a:p>
            <a:r>
              <a:rPr lang="pt-BR" dirty="0"/>
              <a:t>Criar sistemas de monitoramento.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6369" t="7275"/>
          <a:stretch/>
        </p:blipFill>
        <p:spPr>
          <a:xfrm>
            <a:off x="8164349" y="2116751"/>
            <a:ext cx="3340263" cy="38252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45035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 empreendedoras: sebrae.com.br </a:t>
            </a:r>
          </a:p>
          <a:p>
            <a:endParaRPr lang="pt-BR" dirty="0"/>
          </a:p>
          <a:p>
            <a:r>
              <a:rPr lang="pt-BR" dirty="0" smtClean="0"/>
              <a:t> Biografia Flávio Augusto: forbes.com.br</a:t>
            </a:r>
          </a:p>
          <a:p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Imagem: suno.com.br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2292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236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Cacho</vt:lpstr>
      <vt:lpstr>Trabalho de Prática de Empreendedorismo </vt:lpstr>
      <vt:lpstr>Flávio Augusto da Silva</vt:lpstr>
      <vt:lpstr>Características de um empreendedor</vt:lpstr>
      <vt:lpstr>Referências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Prática de Empreendedorismo</dc:title>
  <dc:creator>Novo Usuario</dc:creator>
  <cp:lastModifiedBy>Novo Usuario</cp:lastModifiedBy>
  <cp:revision>8</cp:revision>
  <dcterms:created xsi:type="dcterms:W3CDTF">2022-03-30T19:25:36Z</dcterms:created>
  <dcterms:modified xsi:type="dcterms:W3CDTF">2022-03-30T20:37:18Z</dcterms:modified>
</cp:coreProperties>
</file>