
<file path=[Content_Types].xml><?xml version="1.0" encoding="utf-8"?>
<Types xmlns="http://schemas.openxmlformats.org/package/2006/content-types">
  <Default Extension="jpeg" ContentType="image/jpeg"/>
  <Default Extension="jpg" ContentType="image/unknow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07julia07@outlook.com" userId="19616dfafc68323b" providerId="LiveId" clId="{BE63A920-AB8C-40F2-BBAE-4F4D097D8790}"/>
    <pc:docChg chg="modSld">
      <pc:chgData name="ana07julia07@outlook.com" userId="19616dfafc68323b" providerId="LiveId" clId="{BE63A920-AB8C-40F2-BBAE-4F4D097D8790}" dt="2022-03-31T22:28:13.619" v="0" actId="14100"/>
      <pc:docMkLst>
        <pc:docMk/>
      </pc:docMkLst>
      <pc:sldChg chg="modSp mod">
        <pc:chgData name="ana07julia07@outlook.com" userId="19616dfafc68323b" providerId="LiveId" clId="{BE63A920-AB8C-40F2-BBAE-4F4D097D8790}" dt="2022-03-31T22:28:13.619" v="0" actId="14100"/>
        <pc:sldMkLst>
          <pc:docMk/>
          <pc:sldMk cId="1816288802" sldId="260"/>
        </pc:sldMkLst>
        <pc:spChg chg="mod">
          <ac:chgData name="ana07julia07@outlook.com" userId="19616dfafc68323b" providerId="LiveId" clId="{BE63A920-AB8C-40F2-BBAE-4F4D097D8790}" dt="2022-03-31T22:28:13.619" v="0" actId="14100"/>
          <ac:spMkLst>
            <pc:docMk/>
            <pc:sldMk cId="1816288802" sldId="260"/>
            <ac:spMk id="4" creationId="{BE19577F-2321-4F66-9C1D-7B57734195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16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767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02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6902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90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90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6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34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4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8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0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5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0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1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8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A7C51-A8D9-42F8-9FB7-87A4C24A1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582" y="2482355"/>
            <a:ext cx="7766936" cy="1646302"/>
          </a:xfrm>
        </p:spPr>
        <p:txBody>
          <a:bodyPr/>
          <a:lstStyle/>
          <a:p>
            <a:r>
              <a:rPr lang="pt-BR" dirty="0">
                <a:latin typeface="Baskerville Old Face" panose="02020602080505020303" pitchFamily="18" charset="0"/>
              </a:rPr>
              <a:t>Trabalho de </a:t>
            </a:r>
            <a:r>
              <a:rPr lang="pt-BR" dirty="0" err="1">
                <a:latin typeface="Baskerville Old Face" panose="02020602080505020303" pitchFamily="18" charset="0"/>
              </a:rPr>
              <a:t>e.a.c.b.a.s</a:t>
            </a:r>
            <a:endParaRPr lang="pt-BR" dirty="0">
              <a:latin typeface="Baskerville Old Face" panose="02020602080505020303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3DD7F5-82CF-4262-BDDE-38D2D5974500}"/>
              </a:ext>
            </a:extLst>
          </p:cNvPr>
          <p:cNvSpPr txBox="1"/>
          <p:nvPr/>
        </p:nvSpPr>
        <p:spPr>
          <a:xfrm flipH="1">
            <a:off x="549572" y="6270171"/>
            <a:ext cx="9574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Professor; Benedito                                                                Aluna; Ana Julia Silveira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7B170173-CB44-436D-A2EE-E78559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433" y="4050833"/>
            <a:ext cx="7503569" cy="1096899"/>
          </a:xfrm>
        </p:spPr>
        <p:txBody>
          <a:bodyPr/>
          <a:lstStyle/>
          <a:p>
            <a:pPr algn="l"/>
            <a:r>
              <a:rPr lang="pt-BR" b="1" i="0" dirty="0">
                <a:effectLst/>
                <a:latin typeface="Helvetica" panose="020B0604020202020204" pitchFamily="34" charset="0"/>
              </a:rPr>
              <a:t>Ferramentas, máquinas e equipamentos utilizados na Agricultura</a:t>
            </a: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521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B87A7-DFFB-4D94-B9A4-4F2D1A21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Baskerville Old Face" panose="02020602080505020303" pitchFamily="18" charset="0"/>
              </a:rPr>
              <a:t>Sua origem;</a:t>
            </a: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2AB9A3EC-9530-4086-A957-AB365C37AA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0913" y="2236376"/>
            <a:ext cx="4513262" cy="2083622"/>
          </a:xfrm>
        </p:spPr>
      </p:pic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19577F-2321-4F66-9C1D-7B5773419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705878"/>
            <a:ext cx="3968828" cy="2577818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Em alguns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Baskerville Old Face" panose="02020602080505020303" pitchFamily="18" charset="0"/>
              </a:rPr>
              <a:t>registros </a:t>
            </a:r>
            <a: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dizem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Baskerville Old Face" panose="02020602080505020303" pitchFamily="18" charset="0"/>
              </a:rPr>
              <a:t>que os primeiros facões do tipo “</a:t>
            </a:r>
            <a:r>
              <a:rPr lang="pt-BR" sz="2400" b="0" i="0" dirty="0" err="1">
                <a:solidFill>
                  <a:schemeClr val="tx1"/>
                </a:solidFill>
                <a:effectLst/>
                <a:latin typeface="Baskerville Old Face" panose="02020602080505020303" pitchFamily="18" charset="0"/>
              </a:rPr>
              <a:t>kukri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Baskerville Old Face" panose="02020602080505020303" pitchFamily="18" charset="0"/>
              </a:rPr>
              <a:t>” surgiram na região do Nepal, no século XVI. </a:t>
            </a:r>
            <a:endParaRPr lang="pt-BR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88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F3A14-A36E-4082-A5DF-6835909A0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737118"/>
            <a:ext cx="8718594" cy="1735494"/>
          </a:xfrm>
        </p:spPr>
        <p:txBody>
          <a:bodyPr>
            <a:normAutofit/>
          </a:bodyPr>
          <a:lstStyle/>
          <a:p>
            <a:r>
              <a:rPr lang="pt-BR" dirty="0">
                <a:latin typeface="Baskerville Old Face" panose="02020602080505020303" pitchFamily="18" charset="0"/>
              </a:rPr>
              <a:t>O que é um facão? </a:t>
            </a:r>
            <a:br>
              <a:rPr lang="pt-BR" dirty="0">
                <a:latin typeface="Baskerville Old Face" panose="02020602080505020303" pitchFamily="18" charset="0"/>
              </a:rPr>
            </a:br>
            <a: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Em comum ele é mais usado na zona rural de forma de podar galhos, abertura de frutos e cortes de pequenas árvores e troncos.</a:t>
            </a:r>
            <a:endParaRPr lang="pt-BR" sz="2700" dirty="0">
              <a:latin typeface="Baskerville Old Face" panose="02020602080505020303" pitchFamily="18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CDFC72-5330-4EAA-A78D-4E0818220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920482"/>
            <a:ext cx="4725090" cy="3051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O facão como qualquer ferramenta sugere que você a utilize da maneira correta, sempre certificando que esteja sem erros em sua mão para não ocorrer riscos de lesões ou até mesmo cortes.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66D457C-673E-4EFF-B9C0-56903A28402D}"/>
              </a:ext>
            </a:extLst>
          </p:cNvPr>
          <p:cNvSpPr txBox="1"/>
          <p:nvPr/>
        </p:nvSpPr>
        <p:spPr>
          <a:xfrm>
            <a:off x="7290882" y="4100640"/>
            <a:ext cx="2919272" cy="152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1026" name="Picture 2" descr="FACÃO MATO COLLINS 20 CABO MADEIRA | FK">
            <a:extLst>
              <a:ext uri="{FF2B5EF4-FFF2-40B4-BE49-F238E27FC236}">
                <a16:creationId xmlns:a16="http://schemas.microsoft.com/office/drawing/2014/main" id="{E6A8B84E-B65E-4FE6-A27A-9A690210E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24" y="2472612"/>
            <a:ext cx="3062490" cy="306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83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5AAAC-9DC4-4A86-8B39-49A6CF17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5" y="497633"/>
            <a:ext cx="8596668" cy="1320800"/>
          </a:xfrm>
        </p:spPr>
        <p:txBody>
          <a:bodyPr>
            <a:noAutofit/>
          </a:bodyPr>
          <a:lstStyle/>
          <a:p>
            <a:r>
              <a:rPr lang="pt-BR" dirty="0">
                <a:latin typeface="Baskerville Old Face" panose="02020602080505020303" pitchFamily="18" charset="0"/>
              </a:rPr>
              <a:t>Existe diferença entre eles?</a:t>
            </a:r>
            <a:br>
              <a:rPr lang="pt-BR" dirty="0">
                <a:latin typeface="Baskerville Old Face" panose="02020602080505020303" pitchFamily="18" charset="0"/>
              </a:rPr>
            </a:br>
            <a: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Embora todas tenham a mesma função na agricultura e em todas as áreas eles podem se diferenciar em seu material principalmente no cabo que muitas das vezes podem ser de madeira ou um plástico reforçado.</a:t>
            </a:r>
            <a:br>
              <a:rPr lang="pt-BR" dirty="0">
                <a:latin typeface="Baskerville Old Face" panose="02020602080505020303" pitchFamily="18" charset="0"/>
              </a:rPr>
            </a:br>
            <a:br>
              <a:rPr lang="pt-BR" dirty="0">
                <a:latin typeface="Baskerville Old Face" panose="02020602080505020303" pitchFamily="18" charset="0"/>
              </a:rPr>
            </a:br>
            <a:endParaRPr lang="pt-BR" dirty="0">
              <a:latin typeface="Baskerville Old Face" panose="02020602080505020303" pitchFamily="18" charset="0"/>
            </a:endParaRPr>
          </a:p>
        </p:txBody>
      </p:sp>
      <p:pic>
        <p:nvPicPr>
          <p:cNvPr id="2050" name="Picture 2" descr="Facão Tramontina Original 18 Polegadas SV22009 Selaria Vertentes - Selas,  Arreios e Acessórios">
            <a:extLst>
              <a:ext uri="{FF2B5EF4-FFF2-40B4-BE49-F238E27FC236}">
                <a16:creationId xmlns:a16="http://schemas.microsoft.com/office/drawing/2014/main" id="{C8CCF624-DEF6-4C9E-ACFF-462EA5D6D7D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65" y="2688212"/>
            <a:ext cx="330517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acão Castanheiro Wenzel 22'' Cabo Madeira com Arame - Wenzel Ferramentas -  Compre Machados, Facões, Enxadas, Canivetes">
            <a:extLst>
              <a:ext uri="{FF2B5EF4-FFF2-40B4-BE49-F238E27FC236}">
                <a16:creationId xmlns:a16="http://schemas.microsoft.com/office/drawing/2014/main" id="{C181C0F1-E4E0-4E51-ADEA-2D1F4B1D4464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648" y="2912876"/>
            <a:ext cx="2992962" cy="299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0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18874-0AD1-4258-B1AA-2EC45B07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657" y="441648"/>
            <a:ext cx="8410682" cy="5147389"/>
          </a:xfrm>
        </p:spPr>
        <p:txBody>
          <a:bodyPr>
            <a:normAutofit/>
          </a:bodyPr>
          <a:lstStyle/>
          <a:p>
            <a:r>
              <a:rPr lang="pt-BR" dirty="0">
                <a:latin typeface="Baskerville Old Face" panose="02020602080505020303" pitchFamily="18" charset="0"/>
              </a:rPr>
              <a:t>Referências;</a:t>
            </a:r>
            <a:br>
              <a:rPr lang="pt-BR" dirty="0">
                <a:latin typeface="Baskerville Old Face" panose="02020602080505020303" pitchFamily="18" charset="0"/>
              </a:rPr>
            </a:br>
            <a:br>
              <a:rPr lang="pt-BR" dirty="0">
                <a:latin typeface="Baskerville Old Face" panose="02020602080505020303" pitchFamily="18" charset="0"/>
              </a:rPr>
            </a:br>
            <a: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https://pt.wikipedia.org/wiki/facao</a:t>
            </a:r>
            <a:br>
              <a:rPr lang="pt-BR" dirty="0">
                <a:latin typeface="Baskerville Old Face" panose="02020602080505020303" pitchFamily="18" charset="0"/>
              </a:rPr>
            </a:br>
            <a:br>
              <a:rPr lang="pt-BR" dirty="0">
                <a:latin typeface="Baskerville Old Face" panose="02020602080505020303" pitchFamily="18" charset="0"/>
              </a:rPr>
            </a:br>
            <a: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  <a:t>https://www.loja.wenzel.com.br/facao</a:t>
            </a:r>
            <a:br>
              <a:rPr lang="pt-BR" dirty="0">
                <a:latin typeface="Baskerville Old Face" panose="02020602080505020303" pitchFamily="18" charset="0"/>
              </a:rPr>
            </a:br>
            <a:b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br>
              <a:rPr lang="pt-BR" sz="2400" dirty="0">
                <a:solidFill>
                  <a:schemeClr val="tx1"/>
                </a:solidFill>
                <a:latin typeface="Baskerville Old Face" panose="02020602080505020303" pitchFamily="18" charset="0"/>
              </a:rPr>
            </a:br>
            <a:endParaRPr lang="pt-BR" sz="2400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6342D97-9FF6-44CA-897F-83A416A1BCA2}"/>
              </a:ext>
            </a:extLst>
          </p:cNvPr>
          <p:cNvSpPr txBox="1"/>
          <p:nvPr/>
        </p:nvSpPr>
        <p:spPr>
          <a:xfrm flipH="1">
            <a:off x="5149564" y="5850294"/>
            <a:ext cx="2921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6871467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202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Baskerville Old Face</vt:lpstr>
      <vt:lpstr>Helvetica</vt:lpstr>
      <vt:lpstr>Trebuchet MS</vt:lpstr>
      <vt:lpstr>Wingdings 3</vt:lpstr>
      <vt:lpstr>Facetado</vt:lpstr>
      <vt:lpstr>Trabalho de e.a.c.b.a.s</vt:lpstr>
      <vt:lpstr>Sua origem;</vt:lpstr>
      <vt:lpstr>O que é um facão?  Em comum ele é mais usado na zona rural de forma de podar galhos, abertura de frutos e cortes de pequenas árvores e troncos.</vt:lpstr>
      <vt:lpstr>Existe diferença entre eles? Embora todas tenham a mesma função na agricultura e em todas as áreas eles podem se diferenciar em seu material principalmente no cabo que muitas das vezes podem ser de madeira ou um plástico reforçado.  </vt:lpstr>
      <vt:lpstr>Referências;  https://pt.wikipedia.org/wiki/facao  https://www.loja.wenzel.com.br/facao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e.a.c.b.a.s</dc:title>
  <dc:creator>ana07julia07@outlook.com</dc:creator>
  <cp:lastModifiedBy>ana07julia07@outlook.com</cp:lastModifiedBy>
  <cp:revision>5</cp:revision>
  <dcterms:created xsi:type="dcterms:W3CDTF">2022-03-30T23:50:03Z</dcterms:created>
  <dcterms:modified xsi:type="dcterms:W3CDTF">2022-03-31T22:30:48Z</dcterms:modified>
</cp:coreProperties>
</file>