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.com.br/" TargetMode="External"/><Relationship Id="rId2" Type="http://schemas.openxmlformats.org/officeDocument/2006/relationships/hyperlink" Target="https://revistapegn.globo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AFC68-CC4A-4DD8-9FD2-A625B7345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8802" y="8858"/>
            <a:ext cx="7766936" cy="1646302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pt-BR" dirty="0"/>
              <a:t>PRATICA DE EMPREENDEDORISMO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D2F511-E65C-4341-9E76-039BBDDE9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8616" y="2801508"/>
            <a:ext cx="6827308" cy="1819275"/>
          </a:xfrm>
        </p:spPr>
        <p:txBody>
          <a:bodyPr>
            <a:normAutofit fontScale="32500" lnSpcReduction="20000"/>
          </a:bodyPr>
          <a:lstStyle/>
          <a:p>
            <a:endParaRPr lang="pt-BR" sz="11100" dirty="0"/>
          </a:p>
          <a:p>
            <a:endParaRPr lang="pt-BR" sz="11100" dirty="0"/>
          </a:p>
          <a:p>
            <a:endParaRPr lang="pt-BR" sz="3600" dirty="0"/>
          </a:p>
          <a:p>
            <a:r>
              <a:rPr lang="pt-BR" sz="3600" dirty="0"/>
              <a:t>       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8B597ADE-D85A-42FC-A8A2-B782683DAB37}"/>
              </a:ext>
            </a:extLst>
          </p:cNvPr>
          <p:cNvCxnSpPr>
            <a:cxnSpLocks/>
          </p:cNvCxnSpPr>
          <p:nvPr/>
        </p:nvCxnSpPr>
        <p:spPr>
          <a:xfrm>
            <a:off x="2828925" y="1701929"/>
            <a:ext cx="6086475" cy="833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679CA4C-5044-4DC2-A1C4-71FB6F3A8EA7}"/>
              </a:ext>
            </a:extLst>
          </p:cNvPr>
          <p:cNvSpPr txBox="1"/>
          <p:nvPr/>
        </p:nvSpPr>
        <p:spPr>
          <a:xfrm>
            <a:off x="2065146" y="1706786"/>
            <a:ext cx="7353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ARIEL LAMBRECHT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9D66C198-915B-4F6D-B586-948AF44B0A5D}"/>
              </a:ext>
            </a:extLst>
          </p:cNvPr>
          <p:cNvSpPr txBox="1"/>
          <p:nvPr/>
        </p:nvSpPr>
        <p:spPr>
          <a:xfrm>
            <a:off x="8490712" y="1698820"/>
            <a:ext cx="1855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99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C9BF0B7-9A27-45B4-B0E9-E9B96778A55D}"/>
              </a:ext>
            </a:extLst>
          </p:cNvPr>
          <p:cNvSpPr txBox="1"/>
          <p:nvPr/>
        </p:nvSpPr>
        <p:spPr>
          <a:xfrm>
            <a:off x="2295526" y="5781675"/>
            <a:ext cx="3021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VICTORIA FERNANDA VAZ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51852E60-C0FB-4350-82EC-969D12FDD773}"/>
              </a:ext>
            </a:extLst>
          </p:cNvPr>
          <p:cNvSpPr txBox="1"/>
          <p:nvPr/>
        </p:nvSpPr>
        <p:spPr>
          <a:xfrm>
            <a:off x="8208434" y="57816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2022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C444D43-C33E-477B-8132-15E69106A1D6}"/>
              </a:ext>
            </a:extLst>
          </p:cNvPr>
          <p:cNvSpPr txBox="1"/>
          <p:nvPr/>
        </p:nvSpPr>
        <p:spPr>
          <a:xfrm>
            <a:off x="2486470" y="2942928"/>
            <a:ext cx="78597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600" dirty="0"/>
              <a:t>1° EXATAS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892D2233-0EEE-45DC-BD69-E25F2FC69FC4}"/>
              </a:ext>
            </a:extLst>
          </p:cNvPr>
          <p:cNvSpPr/>
          <p:nvPr/>
        </p:nvSpPr>
        <p:spPr>
          <a:xfrm>
            <a:off x="3395663" y="4434649"/>
            <a:ext cx="5648325" cy="14077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35B79468-5FD8-4756-A3A5-A70B5F328B5E}"/>
              </a:ext>
            </a:extLst>
          </p:cNvPr>
          <p:cNvCxnSpPr>
            <a:cxnSpLocks/>
          </p:cNvCxnSpPr>
          <p:nvPr/>
        </p:nvCxnSpPr>
        <p:spPr>
          <a:xfrm>
            <a:off x="1989139" y="2925690"/>
            <a:ext cx="0" cy="1981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8A83DB8A-AA01-4A14-8A3B-DBC88C0C303C}"/>
              </a:ext>
            </a:extLst>
          </p:cNvPr>
          <p:cNvCxnSpPr/>
          <p:nvPr/>
        </p:nvCxnSpPr>
        <p:spPr>
          <a:xfrm flipV="1">
            <a:off x="2135380" y="2585045"/>
            <a:ext cx="6694295" cy="41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8CC05250-E9F6-43CB-874E-15C08A9FFE60}"/>
              </a:ext>
            </a:extLst>
          </p:cNvPr>
          <p:cNvCxnSpPr>
            <a:cxnSpLocks/>
          </p:cNvCxnSpPr>
          <p:nvPr/>
        </p:nvCxnSpPr>
        <p:spPr>
          <a:xfrm>
            <a:off x="8915400" y="2818963"/>
            <a:ext cx="0" cy="2087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id="{8DE83481-BBD7-4ED6-8AB3-37276B9D7F2F}"/>
              </a:ext>
            </a:extLst>
          </p:cNvPr>
          <p:cNvCxnSpPr/>
          <p:nvPr/>
        </p:nvCxnSpPr>
        <p:spPr>
          <a:xfrm>
            <a:off x="2295526" y="4906898"/>
            <a:ext cx="6370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606A3973-8784-4FA9-9BC0-35C2D2D7AEB0}"/>
              </a:ext>
            </a:extLst>
          </p:cNvPr>
          <p:cNvCxnSpPr>
            <a:cxnSpLocks/>
          </p:cNvCxnSpPr>
          <p:nvPr/>
        </p:nvCxnSpPr>
        <p:spPr>
          <a:xfrm>
            <a:off x="1171575" y="1686858"/>
            <a:ext cx="0" cy="9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74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CDBCE8-67F3-4B9E-A55F-4EE00282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00" y="93721"/>
            <a:ext cx="8596668" cy="1320800"/>
          </a:xfrm>
        </p:spPr>
        <p:txBody>
          <a:bodyPr>
            <a:normAutofit/>
          </a:bodyPr>
          <a:lstStyle/>
          <a:p>
            <a:r>
              <a:rPr lang="pt-BR" sz="5400" dirty="0"/>
              <a:t>ARIEL LAMBRECHT</a:t>
            </a:r>
          </a:p>
        </p:txBody>
      </p:sp>
      <p:pic>
        <p:nvPicPr>
          <p:cNvPr id="1026" name="Picture 2" descr="Ver a imagem de origem">
            <a:extLst>
              <a:ext uri="{FF2B5EF4-FFF2-40B4-BE49-F238E27FC236}">
                <a16:creationId xmlns:a16="http://schemas.microsoft.com/office/drawing/2014/main" id="{90D550AD-5AF5-4C68-86A3-23031484B4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228" y="1312978"/>
            <a:ext cx="4066032" cy="266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C2447E70-36B5-49F6-9140-4405CE611080}"/>
              </a:ext>
            </a:extLst>
          </p:cNvPr>
          <p:cNvCxnSpPr>
            <a:cxnSpLocks/>
          </p:cNvCxnSpPr>
          <p:nvPr/>
        </p:nvCxnSpPr>
        <p:spPr>
          <a:xfrm>
            <a:off x="266700" y="952500"/>
            <a:ext cx="58293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EA22AE57-D696-4E9A-8565-2EB6D7678C13}"/>
              </a:ext>
            </a:extLst>
          </p:cNvPr>
          <p:cNvSpPr txBox="1"/>
          <p:nvPr/>
        </p:nvSpPr>
        <p:spPr>
          <a:xfrm>
            <a:off x="82327" y="1444625"/>
            <a:ext cx="52292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ARIEL LAMBRECHT É FORMADO EM MECATRÔNICA </a:t>
            </a:r>
          </a:p>
          <a:p>
            <a:r>
              <a:rPr lang="pt-BR" dirty="0"/>
              <a:t>PELA ESCOLA POLITÉCNICA DA UNIVESIDADE DE SÃO PAULO, ARIEL LAMBRECHT É UM EMPREENDEDOR POR NATUREZA .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27F643DA-52E0-4E83-BAC4-3AC2EF7DB341}"/>
              </a:ext>
            </a:extLst>
          </p:cNvPr>
          <p:cNvCxnSpPr>
            <a:cxnSpLocks/>
          </p:cNvCxnSpPr>
          <p:nvPr/>
        </p:nvCxnSpPr>
        <p:spPr>
          <a:xfrm flipV="1">
            <a:off x="266700" y="2705162"/>
            <a:ext cx="410527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421C648-8545-46BE-9466-8EF1A2BCCF0A}"/>
              </a:ext>
            </a:extLst>
          </p:cNvPr>
          <p:cNvSpPr txBox="1"/>
          <p:nvPr/>
        </p:nvSpPr>
        <p:spPr>
          <a:xfrm>
            <a:off x="103300" y="2771077"/>
            <a:ext cx="479720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/>
              <a:t>A IDEIA DE CRIAR A 99 NASCEU EM 2012 DEPOIS DE UMA VIAJEM PARA A ALEMANHA, POIS LÁ ELES PEDIAM TÁXI POR APLICATIVOS E ELE QUIS TRAZER ESSA IDEIA PARA O BRASIL.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4A8EE08-C6FF-40E1-88C4-636338979D0A}"/>
              </a:ext>
            </a:extLst>
          </p:cNvPr>
          <p:cNvSpPr txBox="1"/>
          <p:nvPr/>
        </p:nvSpPr>
        <p:spPr>
          <a:xfrm>
            <a:off x="103300" y="3843614"/>
            <a:ext cx="46338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/>
              <a:t>ARIEL TEVE A AJUDA DE SEUS COLEGAS PAULO VERAS E PRINCIPALMENTE RENATO FREITAS, OS TRÊS HAVIAM ESTUDADO JUNTOS NA POLI.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DBEE373-2D79-4BBC-8A77-EA3B44FAA021}"/>
              </a:ext>
            </a:extLst>
          </p:cNvPr>
          <p:cNvSpPr txBox="1"/>
          <p:nvPr/>
        </p:nvSpPr>
        <p:spPr>
          <a:xfrm>
            <a:off x="103300" y="4806034"/>
            <a:ext cx="4633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/>
              <a:t>ARIEL FUNDOU A 99, QUE MAIS TARDE SE TORNARIA O PRIMEIRO UNICÓRNIO (COMO SÃO CHAMADAS AS STARTUPS AVALIADAS EM MAIS DE US$ 1BILHÃO) BRASILEIRO E QUE ACABARIA VENDIDO PARA DIDI CHUXING, CONSIDERADA A UBER CHINESA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8AB46AF8-C880-41C7-9AAD-E1A39AA296D3}"/>
              </a:ext>
            </a:extLst>
          </p:cNvPr>
          <p:cNvSpPr txBox="1"/>
          <p:nvPr/>
        </p:nvSpPr>
        <p:spPr>
          <a:xfrm>
            <a:off x="5311552" y="4051363"/>
            <a:ext cx="4633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ARIEL É COFUNDADOR DA 99 E DA YELLOW</a:t>
            </a:r>
          </a:p>
        </p:txBody>
      </p:sp>
    </p:spTree>
    <p:extLst>
      <p:ext uri="{BB962C8B-B14F-4D97-AF65-F5344CB8AC3E}">
        <p14:creationId xmlns:p14="http://schemas.microsoft.com/office/powerpoint/2010/main" val="285246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AE0E2-85ED-4D47-8D38-F1018B62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59" y="228600"/>
            <a:ext cx="8596668" cy="1320800"/>
          </a:xfrm>
        </p:spPr>
        <p:txBody>
          <a:bodyPr/>
          <a:lstStyle/>
          <a:p>
            <a:r>
              <a:rPr lang="pt-BR" dirty="0"/>
              <a:t>CARACTERÍSTICAS DO EMPRESÁRIO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83CC91-A721-4710-A310-B10348F51F22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 flipV="1">
            <a:off x="9274002" y="6041362"/>
            <a:ext cx="441498" cy="15941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0300D47F-5116-47BA-A6EF-BF5137EC7AEE}"/>
              </a:ext>
            </a:extLst>
          </p:cNvPr>
          <p:cNvCxnSpPr>
            <a:stCxn id="2" idx="1"/>
            <a:endCxn id="2" idx="1"/>
          </p:cNvCxnSpPr>
          <p:nvPr/>
        </p:nvCxnSpPr>
        <p:spPr>
          <a:xfrm>
            <a:off x="115359" y="88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407F6B9E-4F86-489B-B86E-F08018B89CFF}"/>
              </a:ext>
            </a:extLst>
          </p:cNvPr>
          <p:cNvCxnSpPr/>
          <p:nvPr/>
        </p:nvCxnSpPr>
        <p:spPr>
          <a:xfrm>
            <a:off x="1485900" y="2160589"/>
            <a:ext cx="0" cy="11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D2183A01-16C2-41AE-AC6C-F67A9CD42106}"/>
              </a:ext>
            </a:extLst>
          </p:cNvPr>
          <p:cNvCxnSpPr/>
          <p:nvPr/>
        </p:nvCxnSpPr>
        <p:spPr>
          <a:xfrm>
            <a:off x="247650" y="917575"/>
            <a:ext cx="72009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4828139-4B5E-40B1-8473-AF7D39711B43}"/>
              </a:ext>
            </a:extLst>
          </p:cNvPr>
          <p:cNvSpPr txBox="1"/>
          <p:nvPr/>
        </p:nvSpPr>
        <p:spPr>
          <a:xfrm>
            <a:off x="714375" y="1019079"/>
            <a:ext cx="62674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ARIEL DIZ EM UMA ENTREVISTA PARA “PEQUENA EMPRESAS E GRANDES NEGÓCIOS”, QUE EM SUA FACULDADE A META ERA SAIR COM UM EMPREGO EM BANCO E COISAS DO TIPO, MAS ELE NÃO PENSAVA ASSIM, ELE QUERIA MAIS, ELE QUERIA TER O PRÓPRIO NEGÓCIO, ELE CHEGOU A TRABALHAR NA GOOGLE MAS PERCEBEU QUE AQUELE NÃO ERA O SEU LUGAR. QUANDO ELE E SEUS PARCEIROS DE NEGÓCIOS COMENTAVAM COM OS DEMAIS FALAVAM QUE ELES ERAM LOUCOS MAS ELES NÃO SE DEIXARAM PARAR POR ISSO.SEUS PAIS SEMPRE O APOIARAM.</a:t>
            </a:r>
          </a:p>
          <a:p>
            <a:r>
              <a:rPr lang="pt-BR" dirty="0"/>
              <a:t> ARIEL TAMBEM COMENTA QUE QUANDO VAI VIAJAR ELE ADORA IR EM LOJAS DE UTENSÍLIOS, MATERIAIS DE CONSTRUÇÕES, ETC,PARA VER COMO O POVO LOCAL TEM SOLUÇÕES PARA PROBLEMAS QUE NÓS NUNCA IMAGINAMOS SER UM.</a:t>
            </a:r>
          </a:p>
          <a:p>
            <a:r>
              <a:rPr lang="pt-BR" dirty="0"/>
              <a:t>NESTA MESMA ENTREVISTA ARIRL FALA QUE NA HORA DE RECRUTAR ALGUÉM ELE SEMPRE PREZA PELA EMPATIA,PELO AMOR PELO TRABALHO, PELAS PESSOAS QUE TEM OS MESMOS VALORES  QUE ELE, POIS ASSIM É MUITO MAIS FÁCIL RESOLVER OS PROBLRMAS</a:t>
            </a:r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53E366E9-C632-4BCE-B6F4-D6CD3A5C27F8}"/>
              </a:ext>
            </a:extLst>
          </p:cNvPr>
          <p:cNvCxnSpPr/>
          <p:nvPr/>
        </p:nvCxnSpPr>
        <p:spPr>
          <a:xfrm>
            <a:off x="676275" y="1352550"/>
            <a:ext cx="0" cy="476851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902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62E24C-8931-41FB-B09D-8E625460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09" y="156238"/>
            <a:ext cx="8596668" cy="1320800"/>
          </a:xfrm>
        </p:spPr>
        <p:txBody>
          <a:bodyPr>
            <a:normAutofit/>
          </a:bodyPr>
          <a:lstStyle/>
          <a:p>
            <a:r>
              <a:rPr lang="pt-BR" sz="4800" dirty="0"/>
              <a:t>CRÉDITOS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DBA482-29BA-4518-9F71-F68460D86F51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 flipV="1">
            <a:off x="9274001" y="6041362"/>
            <a:ext cx="45719" cy="45719"/>
          </a:xfrm>
        </p:spPr>
        <p:txBody>
          <a:bodyPr>
            <a:normAutofit fontScale="25000" lnSpcReduction="20000"/>
          </a:bodyPr>
          <a:lstStyle/>
          <a:p>
            <a:pPr lvl="8"/>
            <a:endParaRPr lang="pt-BR" dirty="0"/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2D40A047-E8B8-4B9B-B602-1F0506C9D943}"/>
              </a:ext>
            </a:extLst>
          </p:cNvPr>
          <p:cNvCxnSpPr/>
          <p:nvPr/>
        </p:nvCxnSpPr>
        <p:spPr>
          <a:xfrm>
            <a:off x="190500" y="197167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425496FA-5188-41AC-8908-B0CD3F6A2BC0}"/>
              </a:ext>
            </a:extLst>
          </p:cNvPr>
          <p:cNvCxnSpPr/>
          <p:nvPr/>
        </p:nvCxnSpPr>
        <p:spPr>
          <a:xfrm>
            <a:off x="247650" y="885825"/>
            <a:ext cx="299085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01E89973-080D-4A97-AD97-F8498CB3E04F}"/>
              </a:ext>
            </a:extLst>
          </p:cNvPr>
          <p:cNvSpPr txBox="1"/>
          <p:nvPr/>
        </p:nvSpPr>
        <p:spPr>
          <a:xfrm>
            <a:off x="885825" y="1560294"/>
            <a:ext cx="641985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FOTO: exame.com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ENTREVISTA: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https://revistapegn.globo.com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SOBRE O ARIEL: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https://www.em.com.br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F4F34CE6-6F2C-4F39-87A3-12735D379F4F}"/>
              </a:ext>
            </a:extLst>
          </p:cNvPr>
          <p:cNvCxnSpPr/>
          <p:nvPr/>
        </p:nvCxnSpPr>
        <p:spPr>
          <a:xfrm>
            <a:off x="676275" y="1477038"/>
            <a:ext cx="0" cy="159953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1C7C17E-F7BF-4CF4-8989-57E8F578464D}"/>
              </a:ext>
            </a:extLst>
          </p:cNvPr>
          <p:cNvSpPr txBox="1"/>
          <p:nvPr/>
        </p:nvSpPr>
        <p:spPr>
          <a:xfrm>
            <a:off x="4518199" y="3497213"/>
            <a:ext cx="7673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/>
              <a:t>FIM</a:t>
            </a:r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C3404F1B-8005-4251-ACB1-47B82E0BE1AE}"/>
              </a:ext>
            </a:extLst>
          </p:cNvPr>
          <p:cNvCxnSpPr/>
          <p:nvPr/>
        </p:nvCxnSpPr>
        <p:spPr>
          <a:xfrm>
            <a:off x="4333875" y="4512876"/>
            <a:ext cx="176212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68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</TotalTime>
  <Words>351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Facetado</vt:lpstr>
      <vt:lpstr>PRATICA DE EMPREENDEDORISMO</vt:lpstr>
      <vt:lpstr>ARIEL LAMBRECHT</vt:lpstr>
      <vt:lpstr>CARACTERÍSTICAS DO EMPRESÁRIO</vt:lpstr>
      <vt:lpstr>CRÉDITOS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PRATICA DE EMPREENDEDORISMO</dc:title>
  <dc:creator>Betania Vaz</dc:creator>
  <cp:lastModifiedBy>Betania Vaz</cp:lastModifiedBy>
  <cp:revision>10</cp:revision>
  <dcterms:created xsi:type="dcterms:W3CDTF">2022-03-21T00:41:33Z</dcterms:created>
  <dcterms:modified xsi:type="dcterms:W3CDTF">2022-03-21T02:56:58Z</dcterms:modified>
</cp:coreProperties>
</file>