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83DCB-F453-A946-80A9-6A1E0D2C7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4760" y="-2725099"/>
            <a:ext cx="7197726" cy="4163288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pt-BR" b="1" i="1" cap="none" dirty="0">
                <a:ln w="0"/>
                <a:solidFill>
                  <a:schemeClr val="bg2">
                    <a:lumMod val="20000"/>
                    <a:lumOff val="80000"/>
                  </a:schemeClr>
                </a:solidFill>
              </a:rPr>
              <a:t>Tema: tesoura de poda </a:t>
            </a:r>
            <a:endParaRPr lang="pt-BR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B80B89-F623-4D41-B64C-E3DEB05AB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965" y="-5394586"/>
            <a:ext cx="9187300" cy="2365324"/>
          </a:xfrm>
        </p:spPr>
        <p:txBody>
          <a:bodyPr/>
          <a:lstStyle/>
          <a:p>
            <a:r>
              <a:rPr lang="pt-BR" dirty="0"/>
              <a:t>Ela foi inventada em;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142DEEC-23B4-424F-AEBC-23E27E59EE12}"/>
              </a:ext>
            </a:extLst>
          </p:cNvPr>
          <p:cNvSpPr txBox="1"/>
          <p:nvPr/>
        </p:nvSpPr>
        <p:spPr>
          <a:xfrm>
            <a:off x="333709" y="1962310"/>
            <a:ext cx="59224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dirty="0"/>
              <a:t>Aluno:Alvaro </a:t>
            </a:r>
            <a:r>
              <a:rPr lang="pt-BR" sz="3000" dirty="0" err="1"/>
              <a:t>Massaru</a:t>
            </a:r>
            <a:r>
              <a:rPr lang="pt-BR" sz="3000" dirty="0"/>
              <a:t> </a:t>
            </a:r>
            <a:r>
              <a:rPr lang="pt-BR" sz="3000" dirty="0" err="1"/>
              <a:t>Sawada</a:t>
            </a:r>
            <a:r>
              <a:rPr lang="pt-BR" sz="3000" dirty="0"/>
              <a:t>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86E913B-CEBD-7D48-9E81-0E40C3FAFBD4}"/>
              </a:ext>
            </a:extLst>
          </p:cNvPr>
          <p:cNvSpPr txBox="1"/>
          <p:nvPr/>
        </p:nvSpPr>
        <p:spPr>
          <a:xfrm>
            <a:off x="5007665" y="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3D48A97-BBA6-3A49-B31E-F707F2422A4A}"/>
              </a:ext>
            </a:extLst>
          </p:cNvPr>
          <p:cNvSpPr txBox="1"/>
          <p:nvPr/>
        </p:nvSpPr>
        <p:spPr>
          <a:xfrm rot="10800000" flipH="1" flipV="1">
            <a:off x="333709" y="3040429"/>
            <a:ext cx="52136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700" dirty="0"/>
              <a:t>Professor:Benedito José Santos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53AE695-AE13-844E-876A-CEC5516C977C}"/>
              </a:ext>
            </a:extLst>
          </p:cNvPr>
          <p:cNvSpPr txBox="1"/>
          <p:nvPr/>
        </p:nvSpPr>
        <p:spPr>
          <a:xfrm>
            <a:off x="2532347" y="4553899"/>
            <a:ext cx="75759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900" dirty="0"/>
              <a:t>Componente curricular;Estudos avançados </a:t>
            </a:r>
            <a:r>
              <a:rPr lang="pt-BR" sz="2900" dirty="0" err="1"/>
              <a:t>científicos,agrários</a:t>
            </a:r>
            <a:r>
              <a:rPr lang="pt-BR" sz="2900" dirty="0"/>
              <a:t> e da Saúde </a:t>
            </a:r>
          </a:p>
        </p:txBody>
      </p:sp>
    </p:spTree>
    <p:extLst>
      <p:ext uri="{BB962C8B-B14F-4D97-AF65-F5344CB8AC3E}">
        <p14:creationId xmlns:p14="http://schemas.microsoft.com/office/powerpoint/2010/main" val="117798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74587-3AD9-484A-910A-3C9F18910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Tópicos.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1054BE-3E9D-024E-8AA1-636716C3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43" y="-1213365"/>
            <a:ext cx="10131425" cy="9284730"/>
          </a:xfrm>
        </p:spPr>
        <p:txBody>
          <a:bodyPr>
            <a:normAutofit/>
          </a:bodyPr>
          <a:lstStyle/>
          <a:p>
            <a:r>
              <a:rPr lang="pt-BR" sz="2500" dirty="0"/>
              <a:t>Quando foi criada a tesoura de poda ?</a:t>
            </a:r>
          </a:p>
          <a:p>
            <a:r>
              <a:rPr lang="pt-BR" sz="2500" dirty="0"/>
              <a:t>Para que serve uma tesoura de poda ? </a:t>
            </a:r>
          </a:p>
          <a:p>
            <a:r>
              <a:rPr lang="pt-BR" sz="2500" dirty="0"/>
              <a:t>Quais são os benefícios de utilizar a tesoura de poda em uma plantação ? </a:t>
            </a:r>
          </a:p>
        </p:txBody>
      </p:sp>
    </p:spTree>
    <p:extLst>
      <p:ext uri="{BB962C8B-B14F-4D97-AF65-F5344CB8AC3E}">
        <p14:creationId xmlns:p14="http://schemas.microsoft.com/office/powerpoint/2010/main" val="33225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FBB41-3669-2D49-9E35-F15058C5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Quando a tesoura de poda foi criada 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05B322-B7FB-9242-9902-F79B51853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65867"/>
            <a:ext cx="10131425" cy="3649133"/>
          </a:xfrm>
        </p:spPr>
        <p:txBody>
          <a:bodyPr>
            <a:normAutofit/>
          </a:bodyPr>
          <a:lstStyle/>
          <a:p>
            <a:r>
              <a:rPr lang="pt-BR" sz="2700" dirty="0"/>
              <a:t>Ela foi criada aproximadamente nos anos 100.</a:t>
            </a:r>
          </a:p>
          <a:p>
            <a:pPr marL="0" indent="0">
              <a:buNone/>
            </a:pPr>
            <a:r>
              <a:rPr lang="pt-BR" sz="2700" dirty="0"/>
              <a:t>Pelo império Romano, mais é claro que o formato foi mudando de acordo com o tempo (evoluções aconteceram).</a:t>
            </a:r>
          </a:p>
          <a:p>
            <a:pPr marL="0" indent="0">
              <a:buNone/>
            </a:pPr>
            <a:endParaRPr lang="pt-BR" sz="2700" dirty="0"/>
          </a:p>
        </p:txBody>
      </p:sp>
    </p:spTree>
    <p:extLst>
      <p:ext uri="{BB962C8B-B14F-4D97-AF65-F5344CB8AC3E}">
        <p14:creationId xmlns:p14="http://schemas.microsoft.com/office/powerpoint/2010/main" val="410888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56DE1-795A-1246-BC27-F5C201DD0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i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O que uma tesoura de poda ? </a:t>
            </a:r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68860397-D3DE-DF48-8E36-3BE670DDD1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2113" y="2091954"/>
            <a:ext cx="4344086" cy="4344086"/>
          </a:xfr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CD5ABC7-F64A-E245-9288-3FE4A6636F08}"/>
              </a:ext>
            </a:extLst>
          </p:cNvPr>
          <p:cNvSpPr txBox="1"/>
          <p:nvPr/>
        </p:nvSpPr>
        <p:spPr>
          <a:xfrm>
            <a:off x="685801" y="2136338"/>
            <a:ext cx="434408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600" dirty="0"/>
              <a:t>A tesoura de poda, assim como uma tesoura serve para </a:t>
            </a:r>
            <a:r>
              <a:rPr lang="pt-BR" sz="2600" dirty="0" err="1"/>
              <a:t>cortar,mas</a:t>
            </a:r>
            <a:r>
              <a:rPr lang="pt-BR" sz="2600" dirty="0"/>
              <a:t> enfim o que ela é ?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5A16E6B-0526-FE47-9361-FBC51F39124D}"/>
              </a:ext>
            </a:extLst>
          </p:cNvPr>
          <p:cNvSpPr txBox="1"/>
          <p:nvPr/>
        </p:nvSpPr>
        <p:spPr>
          <a:xfrm>
            <a:off x="685801" y="3902359"/>
            <a:ext cx="59628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300" dirty="0"/>
              <a:t>A tesoura de poda é uma tesoura que serve para fazer cortes pequenos e bem certinhos, assim como as tesouras para cortar papel, mas para cortar galhos de árvores </a:t>
            </a:r>
            <a:r>
              <a:rPr lang="pt-BR" sz="2300" dirty="0" err="1"/>
              <a:t>pequenos,arbustos,rosas</a:t>
            </a:r>
            <a:r>
              <a:rPr lang="pt-BR" sz="2300" dirty="0"/>
              <a:t> etc..</a:t>
            </a:r>
          </a:p>
        </p:txBody>
      </p:sp>
    </p:spTree>
    <p:extLst>
      <p:ext uri="{BB962C8B-B14F-4D97-AF65-F5344CB8AC3E}">
        <p14:creationId xmlns:p14="http://schemas.microsoft.com/office/powerpoint/2010/main" val="411226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854646-82C8-104E-AEF6-70F33C138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i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Quais os benefícios de utilizar uma tesoura de poda em uma plantação 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6720B7-2D8E-D543-A5A6-A19C50D39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9267"/>
            <a:ext cx="10131425" cy="36491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300" dirty="0"/>
              <a:t>Bom primeiramente, vou dizendo que estas informações são mais relevantes para aqueles que trabalham ou irão trabalhar com esta ferramenta de trabalho.</a:t>
            </a:r>
          </a:p>
          <a:p>
            <a:pPr marL="0" indent="0">
              <a:buNone/>
            </a:pPr>
            <a:endParaRPr lang="pt-BR" sz="2300" dirty="0"/>
          </a:p>
          <a:p>
            <a:r>
              <a:rPr lang="pt-BR" sz="2300" dirty="0"/>
              <a:t>São ótimas em cortes, por não ter impacto na hora do corte(digo por exemplo, quando se corta o cabelo a tesoura deve estar bem afiada par que não “morda” o cabelo).</a:t>
            </a:r>
          </a:p>
          <a:p>
            <a:r>
              <a:rPr lang="pt-BR" sz="2300" dirty="0"/>
              <a:t>Suave para a mão e punho.</a:t>
            </a:r>
          </a:p>
          <a:p>
            <a:r>
              <a:rPr lang="pt-BR" sz="2300" dirty="0"/>
              <a:t>Requer pouca força nas mãos.</a:t>
            </a:r>
          </a:p>
          <a:p>
            <a:r>
              <a:rPr lang="pt-BR" sz="2300" dirty="0"/>
              <a:t>Requer pouca manutenção.</a:t>
            </a:r>
          </a:p>
          <a:p>
            <a:endParaRPr lang="pt-BR" sz="2300" dirty="0"/>
          </a:p>
          <a:p>
            <a:pPr marL="0" indent="0">
              <a:buNone/>
            </a:pP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1331225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9CC48-B21D-0248-83FB-E1D7453D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u="sng" dirty="0"/>
              <a:t>Referências.</a:t>
            </a:r>
            <a:br>
              <a:rPr lang="pt-BR" i="1" u="sng" dirty="0"/>
            </a:br>
            <a:endParaRPr lang="pt-BR" i="1" u="sng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6AD7D8-4B91-3C4B-A8BD-116332418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Site; de comentários da Magazine </a:t>
            </a:r>
            <a:r>
              <a:rPr lang="pt-BR" sz="2400" dirty="0" err="1"/>
              <a:t>luiza</a:t>
            </a:r>
            <a:r>
              <a:rPr lang="pt-BR" sz="2400" dirty="0"/>
              <a:t>(sobre os produtos) .</a:t>
            </a:r>
          </a:p>
          <a:p>
            <a:r>
              <a:rPr lang="pt-BR" sz="2400" dirty="0"/>
              <a:t>Site; Mundo NPK.</a:t>
            </a:r>
          </a:p>
          <a:p>
            <a:r>
              <a:rPr lang="pt-BR" sz="2400" dirty="0"/>
              <a:t>Imagem; casa Ferrari.</a:t>
            </a:r>
          </a:p>
        </p:txBody>
      </p:sp>
    </p:spTree>
    <p:extLst>
      <p:ext uri="{BB962C8B-B14F-4D97-AF65-F5344CB8AC3E}">
        <p14:creationId xmlns:p14="http://schemas.microsoft.com/office/powerpoint/2010/main" val="4096576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Celestial</vt:lpstr>
      <vt:lpstr>Tema: tesoura de poda </vt:lpstr>
      <vt:lpstr>Tópicos.</vt:lpstr>
      <vt:lpstr>Quando a tesoura de poda foi criada ? </vt:lpstr>
      <vt:lpstr>O que uma tesoura de poda ? </vt:lpstr>
      <vt:lpstr>Quais os benefícios de utilizar uma tesoura de poda em uma plantação ? </vt:lpstr>
      <vt:lpstr>Referências.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tesoura de poda </dc:title>
  <dc:creator>ALVARO MASSARU SAWADA</dc:creator>
  <cp:lastModifiedBy>ALVARO MASSARU SAWADA</cp:lastModifiedBy>
  <cp:revision>3</cp:revision>
  <dcterms:created xsi:type="dcterms:W3CDTF">2022-03-25T11:33:38Z</dcterms:created>
  <dcterms:modified xsi:type="dcterms:W3CDTF">2022-03-30T02:24:43Z</dcterms:modified>
</cp:coreProperties>
</file>