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s4conta1203@gmail.com" initials="p" lastIdx="1" clrIdx="0">
    <p:extLst>
      <p:ext uri="{19B8F6BF-5375-455C-9EA6-DF929625EA0E}">
        <p15:presenceInfo xmlns:p15="http://schemas.microsoft.com/office/powerpoint/2012/main" userId="fc95770c6d0e52d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commentAuthors" Target="commentAuthor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t.m.wikipedia.org/wiki/Reed_Hastings" TargetMode="External" /><Relationship Id="rId2" Type="http://schemas.openxmlformats.org/officeDocument/2006/relationships/hyperlink" Target="https://epocanegocios.globo.com/Carreira/noticia/2018/06/3-licoes-de-negocios-do-ceo-da-netflix-reed-hastings.html" TargetMode="Externa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C288C-EE5D-6C4B-B3A7-B72BF2239F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/>
              <a:t>Reed Hastings- criador da Netflix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FE99BC-5FFC-1847-BBC1-F8CCC9796B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/>
              <a:t>Caio de Lima Corrêa       1° F exatas             30/03/2022</a:t>
            </a:r>
          </a:p>
          <a:p>
            <a:endParaRPr lang="pt-BR"/>
          </a:p>
          <a:p>
            <a:r>
              <a:rPr lang="pt-BR"/>
              <a:t>Pratica de empreendedorismo- professor Benedito</a:t>
            </a:r>
          </a:p>
        </p:txBody>
      </p:sp>
    </p:spTree>
    <p:extLst>
      <p:ext uri="{BB962C8B-B14F-4D97-AF65-F5344CB8AC3E}">
        <p14:creationId xmlns:p14="http://schemas.microsoft.com/office/powerpoint/2010/main" val="130122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0A1227-7254-A94C-A13A-039659668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98BE02-1B4B-9746-A3F3-6F1A21315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>
            <a:normAutofit/>
          </a:bodyPr>
          <a:lstStyle/>
          <a:p>
            <a:r>
              <a:rPr lang="pt-BR">
                <a:effectLst/>
              </a:rPr>
              <a:t>Nascimento: 8 de outubro de 1960 (idade 61 anos), Boston, Massachusetts, EUA</a:t>
            </a:r>
            <a:r>
              <a:rPr lang="pt-BR"/>
              <a:t> </a:t>
            </a:r>
          </a:p>
          <a:p>
            <a:r>
              <a:rPr lang="pt-BR">
                <a:effectLst/>
              </a:rPr>
              <a:t>Patrimônio líquido: 3,9 bilhões USD (2022) Forbes</a:t>
            </a:r>
            <a:r>
              <a:rPr lang="pt-BR"/>
              <a:t> </a:t>
            </a:r>
          </a:p>
          <a:p>
            <a:r>
              <a:rPr lang="pt-BR">
                <a:effectLst/>
              </a:rPr>
              <a:t>Cônjuge: Patricia Ann Quillin</a:t>
            </a:r>
            <a:r>
              <a:rPr lang="pt-BR"/>
              <a:t> </a:t>
            </a:r>
          </a:p>
          <a:p>
            <a:r>
              <a:rPr lang="pt-BR">
                <a:effectLst/>
              </a:rPr>
              <a:t>Formação: Universidade Stanford (1988), Bowdoin College (1983), Buckingham Browne &amp; Nichols, mais</a:t>
            </a:r>
            <a:r>
              <a:rPr lang="pt-BR"/>
              <a:t> </a:t>
            </a:r>
          </a:p>
          <a:p>
            <a:r>
              <a:rPr lang="pt-BR">
                <a:effectLst/>
              </a:rPr>
              <a:t>Pais: Joan Amory Loomis, Wilmot Reed Hastings</a:t>
            </a:r>
            <a:endParaRPr lang="pt-BR" b="0" i="0">
              <a:solidFill>
                <a:srgbClr val="BDC1C6"/>
              </a:solidFill>
              <a:effectLst/>
              <a:latin typeface="Roboto" panose="02000000000000000000" pitchFamily="2" charset="0"/>
            </a:endParaRPr>
          </a:p>
          <a:p>
            <a:endParaRPr lang="pt-BR" b="0" i="0">
              <a:solidFill>
                <a:srgbClr val="353535"/>
              </a:solidFill>
              <a:effectLst/>
              <a:latin typeface="Arial" panose="020B0604020202020204" pitchFamily="34" charset="0"/>
            </a:endParaRPr>
          </a:p>
          <a:p>
            <a:endParaRPr lang="pt-BR"/>
          </a:p>
        </p:txBody>
      </p:sp>
      <p:pic>
        <p:nvPicPr>
          <p:cNvPr id="4" name="Imagem 4">
            <a:extLst>
              <a:ext uri="{FF2B5EF4-FFF2-40B4-BE49-F238E27FC236}">
                <a16:creationId xmlns:a16="http://schemas.microsoft.com/office/drawing/2014/main" id="{AF5ED78E-BEB2-E44A-8AA7-226E846EF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0" y="1585767"/>
            <a:ext cx="4836600" cy="335441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1D52F9AB-14B8-524B-B31C-AEC94D0A4DB3}"/>
              </a:ext>
            </a:extLst>
          </p:cNvPr>
          <p:cNvSpPr txBox="1"/>
          <p:nvPr/>
        </p:nvSpPr>
        <p:spPr>
          <a:xfrm>
            <a:off x="219820" y="5067186"/>
            <a:ext cx="4326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/>
              <a:t>Reed Hastings, CEO do Netflix (Foto: Ken Ishii/Getty Images)</a:t>
            </a:r>
          </a:p>
        </p:txBody>
      </p:sp>
    </p:spTree>
    <p:extLst>
      <p:ext uri="{BB962C8B-B14F-4D97-AF65-F5344CB8AC3E}">
        <p14:creationId xmlns:p14="http://schemas.microsoft.com/office/powerpoint/2010/main" val="319446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70B05-3620-BD4E-BD92-1691C8C79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Mais sobre o empreendedor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565A23-DFC1-264F-AA8A-5239218D6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/>
              <a:t>Além do Netflix, Reed Hastings é conhecido por fazer parte do Conselho do Facebook e ter integrado a equipe da Microsoft. O executivo também tem parte de sua história voltada para causas sociais.
Tanto que parte da fortuna de Reed Hastings é destinada para instituições voltadas a promoção e desenvolvimento social.</a:t>
            </a:r>
          </a:p>
        </p:txBody>
      </p:sp>
    </p:spTree>
    <p:extLst>
      <p:ext uri="{BB962C8B-B14F-4D97-AF65-F5344CB8AC3E}">
        <p14:creationId xmlns:p14="http://schemas.microsoft.com/office/powerpoint/2010/main" val="863436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1AB5BA-6FC0-1444-BCB2-4C61E4D1F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Como surgiu a ideia?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1A49B8-5546-9E45-9E74-D862D972A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/>
              <a:t>A ideia do Netflix surgiu de uma multa de US$ 40 que Hastings tinha com uma locadora.
“Eu tinha uma taxa de atraso grande para um filme. Foram seis semanas de atraso e eu devia à videolocadora $ 40. Eu tinha perdido a fita cassete. Foi tudo culpa minha. Eu não queria dizer a minha esposa sobre isso. E eu disse a mim mesmo: ‘Eu vou comprometer a integridade do meu casamento por uma taxa de atraso? Mais tarde, a caminho para o ginásio, eu percebi que eles tinham um modelo de negócio muito melhor. Você poderia pagar US$ 30 ou US$ 40 por mês e trabalhar tão pouco ou tanto quanto você queria”.
Surgiu deste caso a ideia de fazer um serviço que utilizava os correios para entrega de filmes.</a:t>
            </a:r>
          </a:p>
        </p:txBody>
      </p:sp>
    </p:spTree>
    <p:extLst>
      <p:ext uri="{BB962C8B-B14F-4D97-AF65-F5344CB8AC3E}">
        <p14:creationId xmlns:p14="http://schemas.microsoft.com/office/powerpoint/2010/main" val="2117712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F50752-8D7A-0A45-A44E-0F53C3700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3ADF121-075A-3B4E-BD21-02AA5B2F5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/>
              <a:t>Foto: </a:t>
            </a:r>
            <a:r>
              <a:rPr lang="pt-BR">
                <a:hlinkClick r:id="rId2"/>
              </a:rPr>
              <a:t>https://epocanegocios.globo.com/Carreira/noticia/2018/06/3-licoes-de-negocios-do-ceo-da-netflix-reed-hastings.html</a:t>
            </a:r>
            <a:endParaRPr lang="pt-BR"/>
          </a:p>
          <a:p>
            <a:r>
              <a:rPr lang="pt-BR"/>
              <a:t> Dados: </a:t>
            </a:r>
            <a:r>
              <a:rPr lang="pt-BR">
                <a:hlinkClick r:id="rId3"/>
              </a:rPr>
              <a:t>https://pt.m.wikipedia.org/wiki/Reed_Hastings</a:t>
            </a:r>
            <a:endParaRPr lang="pt-BR"/>
          </a:p>
          <a:p>
            <a:endParaRPr lang="pt-BR"/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516027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Atlas</vt:lpstr>
      <vt:lpstr>Reed Hastings- criador da Netflix </vt:lpstr>
      <vt:lpstr>Apresentação do PowerPoint</vt:lpstr>
      <vt:lpstr>Mais sobre o empreendedor</vt:lpstr>
      <vt:lpstr>Como surgiu a ideia?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Reed Hastings- criador da Netflix </dc:title>
  <dc:creator>ps4conta1203@gmail.com</dc:creator>
  <cp:lastModifiedBy>ps4conta1203@gmail.com</cp:lastModifiedBy>
  <cp:revision>2</cp:revision>
  <dcterms:created xsi:type="dcterms:W3CDTF">2022-03-29T20:25:03Z</dcterms:created>
  <dcterms:modified xsi:type="dcterms:W3CDTF">2022-03-29T21:03:27Z</dcterms:modified>
</cp:coreProperties>
</file>