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E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47FFC-FA1B-464C-B862-F2625C1E13CB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E3265-15B4-43BC-AA0E-3FA230992D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69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B666-8C5F-45DC-82FB-A91026527D7F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27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F91BB-96A4-4CA4-ADDF-BB2C749E92A1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67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69F39-1614-4552-AE1E-65B625BDAB3D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2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9848-3E41-44CC-A7B1-C34E23604E53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88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9D4-FCD1-433F-967F-781BAF266231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59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84EC-2BC1-4698-B857-C6C85A4AECD6}" type="datetime1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14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721-3FFC-42F4-80A9-057D04A3D5A4}" type="datetime1">
              <a:rPr lang="pt-BR" smtClean="0"/>
              <a:t>30/03/2022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53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7C1F-6C64-42CD-8978-8C7740D5D46A}" type="datetime1">
              <a:rPr lang="pt-BR" smtClean="0"/>
              <a:t>30/03/2022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17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4460-3967-4C45-8686-21E96269CF62}" type="datetime1">
              <a:rPr lang="pt-BR" smtClean="0"/>
              <a:t>30/03/2022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89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5889-31BA-478D-8C1C-F49864DA69EE}" type="datetime1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3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365D-7388-4738-AA46-2FCEAADF0834}" type="datetime1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87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4A273-C631-41EB-9D78-792174D187E7}" type="datetime1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32B1-0172-41F3-A4BA-2EA15A9F8D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659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cervo.museudapessoa.org/pt/conteudo/pessoa/roberto-luiz-leme-klabin-1904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6057900" cy="1243013"/>
          </a:xfrm>
        </p:spPr>
        <p:txBody>
          <a:bodyPr/>
          <a:lstStyle/>
          <a:p>
            <a:r>
              <a:rPr lang="pt-BR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Roberto Klabin-</a:t>
            </a:r>
            <a:r>
              <a:rPr lang="pt-BR" dirty="0" smtClean="0"/>
              <a:t> O empresário que protege as florestas.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75" y="987425"/>
            <a:ext cx="4873625" cy="4873625"/>
          </a:xfrm>
        </p:spPr>
      </p:pic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0" y="5407817"/>
            <a:ext cx="3932237" cy="1450183"/>
          </a:xfrm>
        </p:spPr>
        <p:txBody>
          <a:bodyPr/>
          <a:lstStyle/>
          <a:p>
            <a:r>
              <a:rPr lang="pt-BR" b="1" dirty="0" err="1" smtClean="0"/>
              <a:t>Gabryella</a:t>
            </a:r>
            <a:r>
              <a:rPr lang="pt-BR" b="1" dirty="0" smtClean="0"/>
              <a:t> Vitoria Ferreira Rodrigues </a:t>
            </a:r>
          </a:p>
          <a:p>
            <a:r>
              <a:rPr lang="pt-BR" b="1" dirty="0" smtClean="0"/>
              <a:t>1° Exatas </a:t>
            </a:r>
          </a:p>
          <a:p>
            <a:r>
              <a:rPr lang="pt-BR" b="1" dirty="0" smtClean="0"/>
              <a:t>PE-Prática de empreendedorismo </a:t>
            </a:r>
          </a:p>
          <a:p>
            <a:r>
              <a:rPr lang="pt-BR" b="1" dirty="0" smtClean="0"/>
              <a:t>Professor- Benedito </a:t>
            </a:r>
          </a:p>
          <a:p>
            <a:endParaRPr lang="pt-BR" dirty="0"/>
          </a:p>
        </p:txBody>
      </p:sp>
      <p:sp>
        <p:nvSpPr>
          <p:cNvPr id="8" name="Bisel 7"/>
          <p:cNvSpPr/>
          <p:nvPr/>
        </p:nvSpPr>
        <p:spPr>
          <a:xfrm>
            <a:off x="4143375" y="6186488"/>
            <a:ext cx="1914525" cy="671512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30/03/2022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815387" y="6483350"/>
            <a:ext cx="3376613" cy="365125"/>
          </a:xfrm>
        </p:spPr>
        <p:txBody>
          <a:bodyPr/>
          <a:lstStyle/>
          <a:p>
            <a:r>
              <a:rPr lang="pt-BR" b="1" dirty="0" smtClean="0"/>
              <a:t>1/4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250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chemeClr val="bg2">
                <a:lumMod val="75000"/>
              </a:schemeClr>
            </a:gs>
            <a:gs pos="61000">
              <a:schemeClr val="bg1">
                <a:lumMod val="75000"/>
                <a:lumOff val="25000"/>
              </a:schemeClr>
            </a:gs>
            <a:gs pos="46000">
              <a:schemeClr val="bg2">
                <a:lumMod val="50000"/>
              </a:schemeClr>
            </a:gs>
            <a:gs pos="100000">
              <a:schemeClr val="bg1">
                <a:lumMod val="75000"/>
                <a:lumOff val="25000"/>
              </a:schemeClr>
            </a:gs>
            <a:gs pos="29000">
              <a:schemeClr val="bg1">
                <a:lumMod val="50000"/>
                <a:lumOff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39830" y="5297486"/>
            <a:ext cx="4652170" cy="771525"/>
          </a:xfrm>
        </p:spPr>
        <p:txBody>
          <a:bodyPr/>
          <a:lstStyle/>
          <a:p>
            <a:r>
              <a:rPr lang="pt-BR" b="1" dirty="0"/>
              <a:t>Roberto Luiz Leme </a:t>
            </a:r>
            <a:r>
              <a:rPr lang="pt-BR" b="1" dirty="0" smtClean="0"/>
              <a:t>Klabin</a:t>
            </a:r>
            <a:endParaRPr lang="pt-BR" dirty="0"/>
          </a:p>
        </p:txBody>
      </p:sp>
      <p:pic>
        <p:nvPicPr>
          <p:cNvPr id="5" name="Espaço Reservado para Imagem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9" b="7219"/>
          <a:stretch>
            <a:fillRect/>
          </a:stretch>
        </p:blipFill>
        <p:spPr>
          <a:xfrm>
            <a:off x="7253684" y="385761"/>
            <a:ext cx="4829175" cy="4643437"/>
          </a:xfrm>
        </p:spPr>
      </p:pic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0" y="700088"/>
            <a:ext cx="6901655" cy="51689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800" u="sng" dirty="0" smtClean="0"/>
              <a:t>Quem é roberto Klabin 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800" u="sng" dirty="0" smtClean="0"/>
              <a:t>Quando começou a se relacionar com a natureza ?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700" u="sng" dirty="0" smtClean="0"/>
              <a:t>Quando entrou para o mercado de trabalho ?</a:t>
            </a:r>
            <a:endParaRPr lang="pt-BR" sz="2700" u="sng" dirty="0"/>
          </a:p>
        </p:txBody>
      </p:sp>
      <p:sp>
        <p:nvSpPr>
          <p:cNvPr id="7" name="Quadro 6"/>
          <p:cNvSpPr/>
          <p:nvPr/>
        </p:nvSpPr>
        <p:spPr>
          <a:xfrm>
            <a:off x="7010797" y="250030"/>
            <a:ext cx="5072062" cy="4914900"/>
          </a:xfrm>
          <a:prstGeom prst="frame">
            <a:avLst>
              <a:gd name="adj1" fmla="val 4651"/>
            </a:avLst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496571" y="5357811"/>
            <a:ext cx="4343400" cy="657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pt-BR" b="1" dirty="0" smtClean="0"/>
              <a:t>2/4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582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0" y="142876"/>
            <a:ext cx="12192000" cy="1600199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i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Bem vindo à SOS Mata Atlântica </a:t>
            </a:r>
            <a:r>
              <a:rPr lang="pt-BR" b="1" i="1" u="sng" dirty="0" smtClean="0">
                <a:solidFill>
                  <a:srgbClr val="92D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pt-BR" b="1" i="1" u="sng" dirty="0" smtClean="0">
                <a:solidFill>
                  <a:srgbClr val="92D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Nossa missão é inspirar a sociedade na defesa da Mata Atlântica </a:t>
            </a:r>
            <a:endParaRPr lang="pt-BR" sz="31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1"/>
          </p:nvPr>
        </p:nvSpPr>
        <p:spPr>
          <a:xfrm>
            <a:off x="566738" y="2443163"/>
            <a:ext cx="5133975" cy="2085975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que é a SOS Mata Atlântica? </a:t>
            </a:r>
          </a:p>
          <a:p>
            <a:r>
              <a:rPr lang="pt-BR" dirty="0" smtClean="0"/>
              <a:t>Como </a:t>
            </a:r>
            <a:r>
              <a:rPr lang="pt-BR" b="1" dirty="0"/>
              <a:t>a SOS Mata Atlântica busca cumprir sua missão?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2"/>
          </p:nvPr>
        </p:nvSpPr>
        <p:spPr>
          <a:xfrm>
            <a:off x="6157913" y="3471863"/>
            <a:ext cx="6034087" cy="2990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i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 são suas causas?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 atlântica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Restauração da floresta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Valorização de parques e reservas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Água limpa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Proteção do mar </a:t>
            </a:r>
            <a:endParaRPr lang="pt-BR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Meio-quadro 12"/>
          <p:cNvSpPr/>
          <p:nvPr/>
        </p:nvSpPr>
        <p:spPr>
          <a:xfrm>
            <a:off x="2200275" y="85727"/>
            <a:ext cx="671513" cy="671513"/>
          </a:xfrm>
          <a:prstGeom prst="halfFrame">
            <a:avLst>
              <a:gd name="adj1" fmla="val 14184"/>
              <a:gd name="adj2" fmla="val 14184"/>
            </a:avLst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Meio-quadro 13"/>
          <p:cNvSpPr/>
          <p:nvPr/>
        </p:nvSpPr>
        <p:spPr>
          <a:xfrm rot="10800000">
            <a:off x="9270207" y="200026"/>
            <a:ext cx="700087" cy="614362"/>
          </a:xfrm>
          <a:prstGeom prst="halfFrame">
            <a:avLst>
              <a:gd name="adj1" fmla="val 14728"/>
              <a:gd name="adj2" fmla="val 14728"/>
            </a:avLst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Chave Dupla 14"/>
          <p:cNvSpPr/>
          <p:nvPr/>
        </p:nvSpPr>
        <p:spPr>
          <a:xfrm>
            <a:off x="1295400" y="1307307"/>
            <a:ext cx="9601200" cy="414338"/>
          </a:xfrm>
          <a:prstGeom prst="bracePai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Arredondado 15"/>
          <p:cNvSpPr/>
          <p:nvPr/>
        </p:nvSpPr>
        <p:spPr>
          <a:xfrm>
            <a:off x="442913" y="2271710"/>
            <a:ext cx="5143500" cy="2015334"/>
          </a:xfrm>
          <a:prstGeom prst="roundRect">
            <a:avLst/>
          </a:prstGeom>
          <a:noFill/>
          <a:ln w="28575">
            <a:solidFill>
              <a:srgbClr val="59EB5C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Arredondar Retângulo em um Canto Único 16"/>
          <p:cNvSpPr/>
          <p:nvPr/>
        </p:nvSpPr>
        <p:spPr>
          <a:xfrm>
            <a:off x="6057900" y="3357563"/>
            <a:ext cx="5943600" cy="2986087"/>
          </a:xfrm>
          <a:prstGeom prst="round1Rect">
            <a:avLst/>
          </a:prstGeom>
          <a:noFill/>
          <a:ln>
            <a:solidFill>
              <a:srgbClr val="59E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>
          <a:xfrm>
            <a:off x="9444037" y="6443662"/>
            <a:ext cx="2743200" cy="365125"/>
          </a:xfrm>
        </p:spPr>
        <p:txBody>
          <a:bodyPr/>
          <a:lstStyle/>
          <a:p>
            <a:fld id="{3FDF32B1-0172-41F3-A4BA-2EA15A9F8D38}" type="slidenum">
              <a:rPr lang="pt-BR" b="1" smtClean="0"/>
              <a:t>3</a:t>
            </a:fld>
            <a:r>
              <a:rPr lang="pt-BR" b="1" dirty="0" smtClean="0"/>
              <a:t>/4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453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bg2">
              <a:lumMod val="95000"/>
              <a:lumOff val="5000"/>
            </a:schemeClr>
          </a:fgClr>
          <a:bgClr>
            <a:schemeClr val="bg1">
              <a:lumMod val="85000"/>
              <a:lumOff val="1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Referências: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4" y="1825625"/>
            <a:ext cx="11572874" cy="1189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hlinkClick r:id="rId2"/>
              </a:rPr>
              <a:t>https</a:t>
            </a:r>
            <a:r>
              <a:rPr lang="pt-BR" sz="2400" dirty="0">
                <a:hlinkClick r:id="rId2"/>
              </a:rPr>
              <a:t>://</a:t>
            </a:r>
            <a:r>
              <a:rPr lang="pt-BR" sz="2400" dirty="0" smtClean="0">
                <a:hlinkClick r:id="rId2"/>
              </a:rPr>
              <a:t>acervo.museudapessoa.org/pt/conteudo/pessoa/roberto-luiz-leme-klabin-19049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https://www.sosma.org.br/sobre/quem-somos/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329612" y="6397952"/>
            <a:ext cx="3619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u="sng" dirty="0" smtClean="0"/>
              <a:t>Obrigada pela atenção </a:t>
            </a:r>
            <a:endParaRPr lang="pt-BR" sz="2800" b="1" i="1" u="sng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9448800" y="6435397"/>
            <a:ext cx="2743200" cy="365125"/>
          </a:xfrm>
        </p:spPr>
        <p:txBody>
          <a:bodyPr/>
          <a:lstStyle/>
          <a:p>
            <a:fld id="{3FDF32B1-0172-41F3-A4BA-2EA15A9F8D38}" type="slidenum">
              <a:rPr lang="pt-BR" b="1" smtClean="0"/>
              <a:t>4</a:t>
            </a:fld>
            <a:r>
              <a:rPr lang="pt-BR" b="1" dirty="0" smtClean="0"/>
              <a:t>/4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1872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108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Wingdings</vt:lpstr>
      <vt:lpstr>Office Theme</vt:lpstr>
      <vt:lpstr>Roberto Klabin- O empresário que protege as florestas.</vt:lpstr>
      <vt:lpstr>Roberto Luiz Leme Klabin</vt:lpstr>
      <vt:lpstr>Bem vindo à SOS Mata Atlântica   Nossa missão é inspirar a sociedade na defesa da Mata Atlântica </vt:lpstr>
      <vt:lpstr>Referências: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Roberto Klabin- O empresário que protege as florestas</dc:title>
  <dc:creator>User</dc:creator>
  <cp:lastModifiedBy>User</cp:lastModifiedBy>
  <cp:revision>13</cp:revision>
  <dcterms:created xsi:type="dcterms:W3CDTF">2022-03-30T18:51:00Z</dcterms:created>
  <dcterms:modified xsi:type="dcterms:W3CDTF">2022-03-30T20:51:18Z</dcterms:modified>
</cp:coreProperties>
</file>