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75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823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502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9164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109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983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250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622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8328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285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491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525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77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494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682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624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978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44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slideLayout" Target="../slideLayouts/slideLayout1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theme" Target="../theme/theme1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282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  <p:sldLayoutId id="2147483696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cobasi.com.br" TargetMode="External" /><Relationship Id="rId2" Type="http://schemas.openxmlformats.org/officeDocument/2006/relationships/hyperlink" Target="https://brasilescola.uol.com.br" TargetMode="External" /><Relationship Id="rId1" Type="http://schemas.openxmlformats.org/officeDocument/2006/relationships/slideLayout" Target="../slideLayouts/slideLayout18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56D16-BECC-1E85-2DAD-2EBE92F78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/>
          <a:lstStyle/>
          <a:p>
            <a:r>
              <a:rPr lang="pt-BR" dirty="0"/>
              <a:t>Araucária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4DE0CC-CCB9-46C4-99F5-72E0FD98A1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79350"/>
            <a:ext cx="9144000" cy="1655762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pt-BR" dirty="0"/>
              <a:t>Júlia Agorreta</a:t>
            </a:r>
          </a:p>
          <a:p>
            <a:pPr algn="r"/>
            <a:r>
              <a:rPr lang="pt-BR" dirty="0"/>
              <a:t>1° Biológicas.</a:t>
            </a:r>
          </a:p>
          <a:p>
            <a:pPr algn="r"/>
            <a:r>
              <a:rPr lang="pt-BR" dirty="0"/>
              <a:t>Professor Benedito</a:t>
            </a:r>
          </a:p>
          <a:p>
            <a:pPr algn="r"/>
            <a:r>
              <a:rPr lang="pt-BR" dirty="0"/>
              <a:t>31/08/2022</a:t>
            </a:r>
          </a:p>
        </p:txBody>
      </p:sp>
    </p:spTree>
    <p:extLst>
      <p:ext uri="{BB962C8B-B14F-4D97-AF65-F5344CB8AC3E}">
        <p14:creationId xmlns:p14="http://schemas.microsoft.com/office/powerpoint/2010/main" val="3843825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8A77DE-EBAD-0A94-2220-6EC6EFE2A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Sobre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89AE6C9-AAD8-0FE5-217D-2F69997DB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276533"/>
            <a:ext cx="9905998" cy="3124201"/>
          </a:xfrm>
        </p:spPr>
        <p:txBody>
          <a:bodyPr>
            <a:normAutofit/>
          </a:bodyPr>
          <a:lstStyle/>
          <a:p>
            <a:r>
              <a:rPr lang="pt-BR" dirty="0"/>
              <a:t>A araucária (Araucaria angustifolia) é uma espécie arbórea de gimnosperma pertencente à família Araucariaceae. </a:t>
            </a:r>
          </a:p>
          <a:p>
            <a:r>
              <a:rPr lang="pt-BR" dirty="0"/>
              <a:t>Essa espécie vive cerca de 200 anos, sendo que a produção de sementes inicia-se após o vigésimo ano em habitat natural. Essa árvore nativa do Brasil foi, por muitos anos, alvo da exploração indiscriminada e, por isso, hoje é considerada uma espécie ameaçada de extinção. A planta pode ser usada para variados fins, incluindo-se o artesanato e o uso medicinal.</a:t>
            </a:r>
          </a:p>
        </p:txBody>
      </p:sp>
    </p:spTree>
    <p:extLst>
      <p:ext uri="{BB962C8B-B14F-4D97-AF65-F5344CB8AC3E}">
        <p14:creationId xmlns:p14="http://schemas.microsoft.com/office/powerpoint/2010/main" val="3735317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19FADD-C44D-9A45-45DF-BFBB9B499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Outros Nomes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359069-4B64-DE29-1ECE-5A17A79FF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9905998" cy="3356922"/>
          </a:xfrm>
        </p:spPr>
        <p:txBody>
          <a:bodyPr/>
          <a:lstStyle/>
          <a:p>
            <a:r>
              <a:rPr lang="pt-BR" dirty="0"/>
              <a:t>Apresenta outros nomes populares, sendo conhecida também como pinheiro-do-paraná, </a:t>
            </a:r>
            <a:r>
              <a:rPr lang="pt-BR" dirty="0" err="1"/>
              <a:t>curi</a:t>
            </a:r>
            <a:r>
              <a:rPr lang="pt-BR" dirty="0"/>
              <a:t>, pinheiro-brasileiro e pinho-do-paraná. </a:t>
            </a:r>
          </a:p>
        </p:txBody>
      </p:sp>
    </p:spTree>
    <p:extLst>
      <p:ext uri="{BB962C8B-B14F-4D97-AF65-F5344CB8AC3E}">
        <p14:creationId xmlns:p14="http://schemas.microsoft.com/office/powerpoint/2010/main" val="3477691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4119FF-7587-1D4E-1BBC-266EB0870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Localização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ABCBBD1-71BD-408D-47A6-162848676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219" y="2342795"/>
            <a:ext cx="10467561" cy="2467034"/>
          </a:xfrm>
        </p:spPr>
        <p:txBody>
          <a:bodyPr/>
          <a:lstStyle/>
          <a:p>
            <a:r>
              <a:rPr lang="pt-BR" dirty="0"/>
              <a:t>É encontrada na região Sudeste (Minas Gerais, Rio de Janeiro e São Paulo) e Sul (Paraná, Rio Grande do Sul e Santa Catarina) do Brasil. </a:t>
            </a:r>
          </a:p>
        </p:txBody>
      </p:sp>
    </p:spTree>
    <p:extLst>
      <p:ext uri="{BB962C8B-B14F-4D97-AF65-F5344CB8AC3E}">
        <p14:creationId xmlns:p14="http://schemas.microsoft.com/office/powerpoint/2010/main" val="761743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181743-0C2A-45A4-7163-A97AD2FE5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Aparência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4C9EC1-DF1F-1B15-FACE-55B1F2548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Araucária pode atingir uma altura de até 50 metros e, quando adulta, apresenta uma copa que possui formato semelhante a uma taça. Seu tronco é reto e com ramificações apenas na região do topo. As folhas do tipo agulha (acículas) apresentam coloração verde-escura e não caem durante o inverno. Além disso, essa espécie detém cones, que são espécies de flores dessas plantas. O cone feminino recebe o nome de pinha, que é onde se desenvolvem as sementes.</a:t>
            </a:r>
          </a:p>
        </p:txBody>
      </p:sp>
    </p:spTree>
    <p:extLst>
      <p:ext uri="{BB962C8B-B14F-4D97-AF65-F5344CB8AC3E}">
        <p14:creationId xmlns:p14="http://schemas.microsoft.com/office/powerpoint/2010/main" val="1245624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7427A4-0EF7-7D75-1AEE-42B1696A1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pinhão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CDB424-610B-44E2-39BB-7D7A991E8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semente, também conhecida por pinhão, é uma rica reserva energética, constituída principalmente por amido, proteínas e lipídios. Ela é muito usada na alimentação, tanto de homens quanto de alguns animais silvestres e domésticos, como porcos. Além disso, ela é usada tradicionalmente no combate à azia e anemia. As folhas e a casca também são utilizadas na medicina popular.</a:t>
            </a:r>
          </a:p>
        </p:txBody>
      </p:sp>
    </p:spTree>
    <p:extLst>
      <p:ext uri="{BB962C8B-B14F-4D97-AF65-F5344CB8AC3E}">
        <p14:creationId xmlns:p14="http://schemas.microsoft.com/office/powerpoint/2010/main" val="1486688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69FF6F-6C6A-96B0-2F1F-9BC622161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Utilidades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C73520-DE90-2909-BD68-8EB7D7B14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Além dessas utilizações, a araucária também pode ser usada na produção de papel, e os nós de pinho (segmento de galho embutido no tronco) servem como substituinte do carvão mineral. A resina dessa árvore também é muito utilizada na indústria por fornecer alcatrão, óleos e outras substâncias. A araucária também pode ser usada no reflorestamento e no paisagismo.</a:t>
            </a:r>
          </a:p>
        </p:txBody>
      </p:sp>
    </p:spTree>
    <p:extLst>
      <p:ext uri="{BB962C8B-B14F-4D97-AF65-F5344CB8AC3E}">
        <p14:creationId xmlns:p14="http://schemas.microsoft.com/office/powerpoint/2010/main" val="3840869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07914E-6FC6-D7A2-FD07-0B09D6581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Cultivo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F06269-C266-9E0C-59D7-C4EFC3CCB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2374430"/>
            <a:ext cx="9905998" cy="3124201"/>
          </a:xfrm>
        </p:spPr>
        <p:txBody>
          <a:bodyPr>
            <a:normAutofit fontScale="55000" lnSpcReduction="20000"/>
          </a:bodyPr>
          <a:lstStyle/>
          <a:p>
            <a:r>
              <a:rPr lang="pt-BR" sz="2900" dirty="0"/>
              <a:t>Primeiramente, selecione um pinhão que esteja em bom estado. Ou seja, as sementes da araucária. Utilize como critério de escolha as que forem bem redondas e maiores.</a:t>
            </a:r>
          </a:p>
          <a:p>
            <a:r>
              <a:rPr lang="pt-BR" sz="2900" dirty="0"/>
              <a:t>Depois, coloque as sementes em uma bacia com água por um período de 24 horas. Dessa forma, o pinhão irá germinar mais rápido e eliminar a camada protetora da semente.</a:t>
            </a:r>
          </a:p>
          <a:p>
            <a:r>
              <a:rPr lang="pt-BR" sz="2900" dirty="0"/>
              <a:t>Faça a preparação do solo. Para que o pinhão se desenvolva bem, coloque as sementes em um solo enriquecido com húmus e adubo. O solo também precisa ser profundo, arenoso e com boa permeabilidade.</a:t>
            </a:r>
          </a:p>
          <a:p>
            <a:r>
              <a:rPr lang="pt-BR" sz="2900" dirty="0"/>
              <a:t>Com o auxílio de uma pá, cave buracos na terra e acrescente até três pinhões em cada espaço. Coloque as sementes deitadas na horizontal e cubra elas com o solo.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84655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0259CA-DCC4-C56C-3A62-BB5E9C706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DB9E1E-C6EA-7F89-91E3-E853F9A0C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https://brasilescola.uol.com.br</a:t>
            </a:r>
            <a:endParaRPr lang="pt-BR" dirty="0"/>
          </a:p>
          <a:p>
            <a:r>
              <a:rPr lang="pt-BR" dirty="0">
                <a:hlinkClick r:id="rId3"/>
              </a:rPr>
              <a:t>https://blog.cobasi.com.br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938814"/>
      </p:ext>
    </p:extLst>
  </p:cSld>
  <p:clrMapOvr>
    <a:masterClrMapping/>
  </p:clrMapOvr>
</p:sld>
</file>

<file path=ppt/theme/theme1.xml><?xml version="1.0" encoding="utf-8"?>
<a:theme xmlns:a="http://schemas.openxmlformats.org/drawingml/2006/main" name="Gotícul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Gotícula</vt:lpstr>
      <vt:lpstr>Araucária</vt:lpstr>
      <vt:lpstr>Sobre</vt:lpstr>
      <vt:lpstr>Outros Nomes</vt:lpstr>
      <vt:lpstr>Localização</vt:lpstr>
      <vt:lpstr>Aparência</vt:lpstr>
      <vt:lpstr>O pinhão</vt:lpstr>
      <vt:lpstr>Utilidades</vt:lpstr>
      <vt:lpstr>Cultivo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Araucária</dc:title>
  <dc:creator>Júlia Agorreta</dc:creator>
  <cp:lastModifiedBy>Júlia Agorreta</cp:lastModifiedBy>
  <cp:revision>3</cp:revision>
  <dcterms:created xsi:type="dcterms:W3CDTF">2022-09-01T00:43:56Z</dcterms:created>
  <dcterms:modified xsi:type="dcterms:W3CDTF">2022-09-01T01:18:12Z</dcterms:modified>
</cp:coreProperties>
</file>