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ADFF7D-049C-4154-8537-8AC22185E618}" type="datetimeFigureOut">
              <a:rPr lang="pt-BR" smtClean="0"/>
              <a:pPr/>
              <a:t>31/08/2022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1BC257-3A48-43A5-BF32-EBEA34A438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racima.org.br/wp-content/uploads/2011/05/sabores_e_sabores_pinhao.pdf" TargetMode="External" /><Relationship Id="rId2" Type="http://schemas.openxmlformats.org/officeDocument/2006/relationships/hyperlink" Target="https://www.uol.com.br/vivabem/noticias/redacao/2020/08/24/pinhao-faz-bem-ao-coracao-e-cerebro-veja-7-beneficios-e-como-consumir.htm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blog.cobasi.com.br/como-plantar-pinhao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0166" y="1428736"/>
            <a:ext cx="3786214" cy="2019304"/>
          </a:xfrm>
        </p:spPr>
        <p:txBody>
          <a:bodyPr>
            <a:normAutofit/>
          </a:bodyPr>
          <a:lstStyle/>
          <a:p>
            <a:r>
              <a:rPr lang="pt-BR" dirty="0"/>
              <a:t>PINHÃO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1538" y="5214950"/>
            <a:ext cx="3643338" cy="928694"/>
          </a:xfrm>
        </p:spPr>
        <p:txBody>
          <a:bodyPr>
            <a:normAutofit fontScale="92500"/>
          </a:bodyPr>
          <a:lstStyle/>
          <a:p>
            <a:r>
              <a:rPr lang="pt-BR" dirty="0"/>
              <a:t>Elaine Martins De Siqueira</a:t>
            </a:r>
          </a:p>
          <a:p>
            <a:r>
              <a:rPr lang="pt-BR" dirty="0"/>
              <a:t>1°Biológicas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43306" y="0"/>
            <a:ext cx="5290382" cy="1357298"/>
          </a:xfrm>
        </p:spPr>
        <p:txBody>
          <a:bodyPr/>
          <a:lstStyle/>
          <a:p>
            <a:r>
              <a:rPr lang="pt-BR" dirty="0"/>
              <a:t>Pinhão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14" y="1214422"/>
            <a:ext cx="7929586" cy="5072098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O pinhão é a semente da Araucária e a parte comestível da pinha. É nativo da região Sul e de algumas áreas do Sudeste do Brasil. Ele é encontrado mais facilmente entre os meses de março e agosto. Antigamente, o pinhão era muito consumido pelos indígenas e ainda hoje está bastante presente em diversas festas típicas do país. Formado pela casca e amêndoa, o alimento se destaca pelo sabor e a textura diferenciada. Possui nutrientes importantes para o organismo como fibras, amido resistente, proteínas e minerais essenciais como ferro, potássio, cálcio, magnésio, zinco e também vitamina C. Além disso, tem baixo teor de gordura e sódio.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28926" y="274638"/>
            <a:ext cx="5500726" cy="1143000"/>
          </a:xfrm>
        </p:spPr>
        <p:txBody>
          <a:bodyPr/>
          <a:lstStyle/>
          <a:p>
            <a:r>
              <a:rPr lang="pt-BR" dirty="0"/>
              <a:t>Tipos de Pinhão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357290" y="1428736"/>
            <a:ext cx="7643866" cy="3071834"/>
          </a:xfrm>
        </p:spPr>
        <p:txBody>
          <a:bodyPr>
            <a:normAutofit fontScale="92500"/>
          </a:bodyPr>
          <a:lstStyle/>
          <a:p>
            <a:r>
              <a:rPr lang="pt-BR" dirty="0"/>
              <a:t> O pinhão não é o fruto do pinheiro e sim sua semente. Ele se desenvolve no interior da pinha, que é a flor do pinheiro. Em nossa região podem ser encontrados vários tipos de pinhão: </a:t>
            </a:r>
            <a:r>
              <a:rPr lang="pt-BR" b="1" dirty="0"/>
              <a:t>o </a:t>
            </a:r>
            <a:r>
              <a:rPr lang="pt-BR" b="1" dirty="0" err="1"/>
              <a:t>Caiano</a:t>
            </a:r>
            <a:r>
              <a:rPr lang="pt-BR" b="1" dirty="0"/>
              <a:t>, o Amendoim, o Branco, o Roxo e o Pinhão Farinha</a:t>
            </a:r>
            <a:r>
              <a:rPr lang="pt-BR" dirty="0"/>
              <a:t>.</a:t>
            </a:r>
          </a:p>
        </p:txBody>
      </p:sp>
      <p:pic>
        <p:nvPicPr>
          <p:cNvPr id="1026" name="Picture 2" descr="Pinhão: conheça 7 benefícios e como consum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4" y="4429132"/>
            <a:ext cx="3428996" cy="2428868"/>
          </a:xfrm>
          <a:prstGeom prst="rect">
            <a:avLst/>
          </a:prstGeom>
          <a:noFill/>
        </p:spPr>
      </p:pic>
      <p:pic>
        <p:nvPicPr>
          <p:cNvPr id="1028" name="Picture 4" descr="Os benefícios do pinhão e como fazer receitas com essa semen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429132"/>
            <a:ext cx="4714908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576266" cy="1143000"/>
          </a:xfrm>
        </p:spPr>
        <p:txBody>
          <a:bodyPr/>
          <a:lstStyle/>
          <a:p>
            <a:r>
              <a:rPr lang="pt-BR" dirty="0"/>
              <a:t>Como plantar o Pinhão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Com o auxílio de uma pá, cave buracos na terra e acrescente até três pinhões em cada espaço. Coloque as sementes deitadas na horizontal e cubra elas com o solo.</a:t>
            </a:r>
          </a:p>
          <a:p>
            <a:r>
              <a:rPr lang="pt-BR" dirty="0"/>
              <a:t>Prefira plantar suas sementes em um </a:t>
            </a:r>
            <a:r>
              <a:rPr lang="pt-BR" b="1" dirty="0"/>
              <a:t>local de pleno sol, à meia-sombra</a:t>
            </a:r>
            <a:r>
              <a:rPr lang="pt-BR" dirty="0"/>
              <a:t>. A araucária é uma árvore que prefere climas subtropicais.</a:t>
            </a:r>
          </a:p>
          <a:p>
            <a:r>
              <a:rPr lang="pt-BR" dirty="0"/>
              <a:t>No entanto, se deseja cultivar mais do que um pé de araucária, faça um espaçamento de cinco a dez metros de distância de cada buraco de pinhão para outro.</a:t>
            </a:r>
          </a:p>
          <a:p>
            <a:r>
              <a:rPr lang="pt-BR" dirty="0"/>
              <a:t>Saiba que a araucária, árvore que produz o pinhão, pode crescer até 50 metros de altura.</a:t>
            </a:r>
          </a:p>
          <a:p>
            <a:r>
              <a:rPr lang="pt-BR" dirty="0"/>
              <a:t>Outro ponto importante do cultivo da araucária é que </a:t>
            </a:r>
            <a:r>
              <a:rPr lang="pt-BR" b="1" dirty="0"/>
              <a:t>somente as plantas femininas produzem pinhas, nas quais são encontrados os pinhões</a:t>
            </a:r>
            <a:r>
              <a:rPr lang="pt-BR" dirty="0"/>
              <a:t>. Por isso, recomenda-se plantar mais de uma. Após o crescimento das árvores, será possível saber a qual gênero se refere.</a:t>
            </a:r>
          </a:p>
          <a:p>
            <a:r>
              <a:rPr lang="pt-BR" dirty="0"/>
              <a:t>Por fim, se o seu desejo com o cultivo do pinhão é ter uma araucária alta, </a:t>
            </a:r>
            <a:r>
              <a:rPr lang="pt-BR" b="1" dirty="0"/>
              <a:t>não é recomendado o cultivo em vasos</a:t>
            </a:r>
            <a:r>
              <a:rPr lang="pt-BR" dirty="0"/>
              <a:t>. Pelo alto porte da árvore, o vaso não conseguirá comportá-la.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6643734" cy="114300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 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https://www.uol.com.br/vivabem/noticias/redacao/2020/08/24/pinhao-faz-bem-ao-coracao-e-cerebro-veja-7-beneficios-e-como-consumir.htm</a:t>
            </a:r>
            <a:endParaRPr lang="pt-BR" dirty="0"/>
          </a:p>
          <a:p>
            <a:r>
              <a:rPr lang="pt-BR" dirty="0">
                <a:hlinkClick r:id="rId3"/>
              </a:rPr>
              <a:t>http://www.serracima.org.br/wp-content/uploads/2011/05/sabores_e_sabores_pinhao.pdf</a:t>
            </a:r>
            <a:endParaRPr lang="pt-BR" dirty="0"/>
          </a:p>
          <a:p>
            <a:r>
              <a:rPr lang="pt-BR" dirty="0">
                <a:hlinkClick r:id="rId4"/>
              </a:rPr>
              <a:t>https://blog.cobasi.com.br/como-plantar-pinhao/</a:t>
            </a:r>
            <a:r>
              <a:rPr lang="pt-BR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153</Words>
  <Application>Microsoft Office PowerPoint</Application>
  <PresentationFormat>Apresentação na tela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Solstício</vt:lpstr>
      <vt:lpstr>PINHÃO</vt:lpstr>
      <vt:lpstr>Pinhão</vt:lpstr>
      <vt:lpstr>Tipos de Pinhão</vt:lpstr>
      <vt:lpstr>Como plantar o Pinhão</vt:lpstr>
      <vt:lpstr> 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PINHÃO</dc:title>
  <dc:creator>Cliente</dc:creator>
  <cp:lastModifiedBy>Usuário desconhecido</cp:lastModifiedBy>
  <cp:revision>7</cp:revision>
  <dcterms:created xsi:type="dcterms:W3CDTF">2022-08-31T22:33:48Z</dcterms:created>
  <dcterms:modified xsi:type="dcterms:W3CDTF">2022-08-31T23:47:17Z</dcterms:modified>
</cp:coreProperties>
</file>