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4"/>
  </p:sldMasterIdLst>
  <p:notesMasterIdLst>
    <p:notesMasterId r:id="rId11"/>
  </p:notesMasterIdLst>
  <p:handoutMasterIdLst>
    <p:handoutMasterId r:id="rId12"/>
  </p:handoutMasterIdLst>
  <p:sldIdLst>
    <p:sldId id="259" r:id="rId5"/>
    <p:sldId id="261" r:id="rId6"/>
    <p:sldId id="268" r:id="rId7"/>
    <p:sldId id="269" r:id="rId8"/>
    <p:sldId id="270" r:id="rId9"/>
    <p:sldId id="267" r:id="rId10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6" autoAdjust="0"/>
    <p:restoredTop sz="86378" autoAdjust="0"/>
  </p:normalViewPr>
  <p:slideViewPr>
    <p:cSldViewPr snapToGrid="0">
      <p:cViewPr varScale="1">
        <p:scale>
          <a:sx n="67" d="100"/>
          <a:sy n="67" d="100"/>
        </p:scale>
        <p:origin x="48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5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F48554E-6E55-46F8-B5B5-80FF28D01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E2EDF1-3F49-410B-8D8F-DEB11C091F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B37820-B8CA-4F22-8F30-27AE26B3BE47}" type="datetime1">
              <a:rPr lang="pt-BR" smtClean="0"/>
              <a:t>29/08/2022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BC78DC-C87F-49D8-9462-F28246D785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4FF6D6EC-E958-40D3-9794-27A6A1CE1C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374092-269C-4ACC-A602-ADC42C82CA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029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1EA706-35CA-46D9-ADAF-C2E81DEC48C7}" type="datetime1">
              <a:rPr lang="pt-BR" noProof="0" smtClean="0"/>
              <a:t>29/08/2022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666E22B-85CA-45C7-86A8-A17C38B96A98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93007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66E22B-85CA-45C7-86A8-A17C38B96A9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92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87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39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99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29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66E22B-85CA-45C7-86A8-A17C38B96A9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4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0CF70A2-C0AD-4D28-B3EB-C43D221AD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3EE984A-7865-4092-9DD1-FA065CFE1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Imagem 7" descr="Uma imagem contendo segurando&#10;&#10;Descrição gerada automaticamente">
              <a:extLst>
                <a:ext uri="{FF2B5EF4-FFF2-40B4-BE49-F238E27FC236}">
                  <a16:creationId xmlns:a16="http://schemas.microsoft.com/office/drawing/2014/main" id="{3B8F172B-7E78-455D-98E3-82DF61843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Imagem 8" descr="Uma imagem contendo segurando, flor&#10;&#10;Descrição gerada automaticamente">
              <a:extLst>
                <a:ext uri="{FF2B5EF4-FFF2-40B4-BE49-F238E27FC236}">
                  <a16:creationId xmlns:a16="http://schemas.microsoft.com/office/drawing/2014/main" id="{F50D9895-086D-4E52-B2BB-4B8D7993E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E441336E-0F59-4E8E-A2B5-D62EDA718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7B873BD-A26D-4CB5-BED3-D95C908B8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257800" cy="2833528"/>
          </a:xfrm>
        </p:spPr>
        <p:txBody>
          <a:bodyPr rtlCol="0" anchor="b"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pt-BR" sz="4400" spc="120" noProof="0">
                <a:cs typeface="Posterama" panose="020B0504020200020000" pitchFamily="34" charset="0"/>
              </a:rPr>
              <a:t>Clique para editar o título Mestre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EF5E2EC6-688E-4202-BA23-F29BE1145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9" y="4074784"/>
            <a:ext cx="5257799" cy="1640216"/>
          </a:xfrm>
        </p:spPr>
        <p:txBody>
          <a:bodyPr rtlCol="0" anchor="t"/>
          <a:lstStyle>
            <a:lvl1pPr marL="0" indent="0">
              <a:buNone/>
              <a:defRPr/>
            </a:lvl1pPr>
          </a:lstStyle>
          <a:p>
            <a:pPr algn="l" rtl="0">
              <a:lnSpc>
                <a:spcPct val="110000"/>
              </a:lnSpc>
            </a:pPr>
            <a:r>
              <a:rPr lang="pt-BR" sz="2200" noProof="0">
                <a:cs typeface="Segoe UI Semilight" panose="020B0402040204020203" pitchFamily="34" charset="0"/>
              </a:rPr>
              <a:t>Clique para editar o estilo do subtítulo Mestre</a:t>
            </a: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id="{D8709CFE-7328-4CEC-A7C8-D6C8B18D6C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232" y="740664"/>
            <a:ext cx="4745736" cy="53949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40004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A7F5322-A9D1-4D98-A1BC-9178604AB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70C34FA-2551-4FBC-8628-35065482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394623"/>
            <a:ext cx="5996619" cy="2131033"/>
          </a:xfrm>
        </p:spPr>
        <p:txBody>
          <a:bodyPr rtlCol="0" anchor="ctr">
            <a:normAutofit/>
          </a:bodyPr>
          <a:lstStyle/>
          <a:p>
            <a:pPr algn="l" rtl="0"/>
            <a:r>
              <a:rPr lang="pt-BR" sz="4400" noProof="0">
                <a:cs typeface="Posterama" panose="020B0504020200020000" pitchFamily="34" charset="0"/>
              </a:rPr>
              <a:t>Clique para editar o título Mestre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158CD79-85EA-4D75-A743-D3DB777D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V="1">
            <a:off x="8194385" y="20961"/>
            <a:ext cx="3997615" cy="6816079"/>
            <a:chOff x="8059620" y="41922"/>
            <a:chExt cx="3997615" cy="6816077"/>
          </a:xfrm>
        </p:grpSpPr>
        <p:pic>
          <p:nvPicPr>
            <p:cNvPr id="9" name="Imagem 8" descr="Uma imagem contendo uma reunião, escuridão, parte frontal, gato&#10;&#10;Descrição gerada automaticamente">
              <a:extLst>
                <a:ext uri="{FF2B5EF4-FFF2-40B4-BE49-F238E27FC236}">
                  <a16:creationId xmlns:a16="http://schemas.microsoft.com/office/drawing/2014/main" id="{50D423CE-750A-48C7-B236-F510652FE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0" name="Imagem 9" descr="Uma imagem contendo uma reunião, escuridão, parte frontal, gato&#10;&#10;Descrição gerada automaticamente">
              <a:extLst>
                <a:ext uri="{FF2B5EF4-FFF2-40B4-BE49-F238E27FC236}">
                  <a16:creationId xmlns:a16="http://schemas.microsoft.com/office/drawing/2014/main" id="{F198B21E-DBB4-4FAF-85E2-0929E6BFC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11" name="Subtítulo 2">
            <a:extLst>
              <a:ext uri="{FF2B5EF4-FFF2-40B4-BE49-F238E27FC236}">
                <a16:creationId xmlns:a16="http://schemas.microsoft.com/office/drawing/2014/main" id="{AD9BB445-59C3-4B51-9237-1F7AC9B09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29" y="381000"/>
            <a:ext cx="3997745" cy="2133600"/>
          </a:xfrm>
        </p:spPr>
        <p:txBody>
          <a:bodyPr rtlCol="0" anchor="ctr"/>
          <a:lstStyle>
            <a:lvl1pPr marL="0" indent="0">
              <a:buNone/>
              <a:defRPr/>
            </a:lvl1pPr>
          </a:lstStyle>
          <a:p>
            <a:pPr algn="l" rtl="0">
              <a:lnSpc>
                <a:spcPct val="110000"/>
              </a:lnSpc>
            </a:pPr>
            <a:r>
              <a:rPr lang="pt-BR" sz="2200" noProof="0">
                <a:cs typeface="Segoe UI Semilight" panose="020B0402040204020203" pitchFamily="34" charset="0"/>
              </a:rPr>
              <a:t>Clique para editar o estilo do subtítulo Mestre</a:t>
            </a: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id="{969566B9-A8AF-4476-A32A-4AEFC46430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816" y="2670048"/>
            <a:ext cx="5175504" cy="363931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6" name="Espaço Reservado para Imagem 14">
            <a:extLst>
              <a:ext uri="{FF2B5EF4-FFF2-40B4-BE49-F238E27FC236}">
                <a16:creationId xmlns:a16="http://schemas.microsoft.com/office/drawing/2014/main" id="{10391AAE-35A8-4BEC-BF35-22153B1436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0488" y="2670048"/>
            <a:ext cx="5175504" cy="363931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6816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44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44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0135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694" y="365760"/>
            <a:ext cx="10895106" cy="1325563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8695" y="1825625"/>
            <a:ext cx="5561106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825625"/>
            <a:ext cx="5561105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8A7506A-23D3-4E50-B632-7D75C652F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82A1112-7DAD-487B-84EF-9F2B9F4A6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Imagem 7" descr="Uma imagem contendo segurando&#10;&#10;Descrição gerada automaticamente">
              <a:extLst>
                <a:ext uri="{FF2B5EF4-FFF2-40B4-BE49-F238E27FC236}">
                  <a16:creationId xmlns:a16="http://schemas.microsoft.com/office/drawing/2014/main" id="{52E39B3F-C08C-424B-908B-8A3E017C6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Imagem 8" descr="Uma imagem contendo segurando, flor&#10;&#10;Descrição gerada automaticamente">
              <a:extLst>
                <a:ext uri="{FF2B5EF4-FFF2-40B4-BE49-F238E27FC236}">
                  <a16:creationId xmlns:a16="http://schemas.microsoft.com/office/drawing/2014/main" id="{80050DD2-3323-4041-91C6-8BFA52F38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4FA34E2F-6A4E-4CFF-ACA1-994BA9CED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8B9C0BE-DE84-42B6-9610-684AC81E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4953000" cy="213055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pt-BR" spc="120" noProof="0">
                <a:cs typeface="Posterama" panose="020B0504020200020000" pitchFamily="34" charset="0"/>
              </a:rPr>
              <a:t>Clique para editar o título Mestre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C95C06E1-E8B8-4F7A-8EB7-E594AFEE6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352800"/>
            <a:ext cx="4953000" cy="25146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>
              <a:lnSpc>
                <a:spcPct val="110000"/>
              </a:lnSpc>
            </a:pPr>
            <a:r>
              <a:rPr lang="pt-BR" sz="1800" noProof="0"/>
              <a:t>Clique para editar os estilos de texto Mestres</a:t>
            </a:r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E340614F-452E-4022-B834-FFDC63466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813816"/>
            <a:ext cx="4617720" cy="25511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7" name="Espaço Reservado para Imagem 15">
            <a:extLst>
              <a:ext uri="{FF2B5EF4-FFF2-40B4-BE49-F238E27FC236}">
                <a16:creationId xmlns:a16="http://schemas.microsoft.com/office/drawing/2014/main" id="{C9F0368A-AE83-428C-ABF7-694386AB62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465576"/>
            <a:ext cx="4617720" cy="25511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408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2253A4E8-5A11-4C9C-8FC8-9D78AB5D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7" name="Imagem 6" descr="Uma imagem contendo segurando&#10;&#10;Descrição gerada automaticamente">
              <a:extLst>
                <a:ext uri="{FF2B5EF4-FFF2-40B4-BE49-F238E27FC236}">
                  <a16:creationId xmlns:a16="http://schemas.microsoft.com/office/drawing/2014/main" id="{77D633C1-4A46-44EA-B1E7-96EA9C44C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8" name="Imagem 7" descr="Uma imagem contendo segurando, flor&#10;&#10;Descrição gerada automaticamente">
              <a:extLst>
                <a:ext uri="{FF2B5EF4-FFF2-40B4-BE49-F238E27FC236}">
                  <a16:creationId xmlns:a16="http://schemas.microsoft.com/office/drawing/2014/main" id="{89667DF8-B73B-497B-95A4-5212EE667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3EA3C8E6-EF45-4F18-A0CB-F0527540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953000" cy="213055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pt-BR" spc="120" noProof="0">
                <a:cs typeface="Posterama" panose="020B0504020200020000" pitchFamily="34" charset="0"/>
              </a:rPr>
              <a:t>Clique para editar o título Mestre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0CA1F7B-7E1E-4745-8E06-38C79906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912"/>
            <a:ext cx="4952681" cy="3410712"/>
          </a:xfrm>
        </p:spPr>
        <p:txBody>
          <a:bodyPr rtlCol="0"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 rtl="0">
              <a:lnSpc>
                <a:spcPct val="110000"/>
              </a:lnSpc>
            </a:pPr>
            <a:r>
              <a:rPr lang="pt-BR" sz="1800" noProof="0"/>
              <a:t>Clique para editar os estilos de texto Mestres</a:t>
            </a:r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C027CA11-7EE7-4C3B-AF4D-F50756E4EF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6600" y="568324"/>
            <a:ext cx="4727448" cy="5715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826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bra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29FC3DD-D5CF-4D3A-AD62-2D9AD0EA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A543720-E70E-42D7-9835-39FDFE40F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77000" y="0"/>
            <a:ext cx="5711952" cy="5071492"/>
            <a:chOff x="4464881" y="0"/>
            <a:chExt cx="7724071" cy="6858000"/>
          </a:xfrm>
        </p:grpSpPr>
        <p:pic>
          <p:nvPicPr>
            <p:cNvPr id="8" name="Imagem 7" descr="Uma imagem contendo segurando&#10;&#10;Descrição gerada automaticamente">
              <a:extLst>
                <a:ext uri="{FF2B5EF4-FFF2-40B4-BE49-F238E27FC236}">
                  <a16:creationId xmlns:a16="http://schemas.microsoft.com/office/drawing/2014/main" id="{7D5BA9D0-B4FD-4CD7-8F18-76506E972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Imagem 8" descr="Uma imagem contendo segurando, flor&#10;&#10;Descrição gerada automaticamente">
              <a:extLst>
                <a:ext uri="{FF2B5EF4-FFF2-40B4-BE49-F238E27FC236}">
                  <a16:creationId xmlns:a16="http://schemas.microsoft.com/office/drawing/2014/main" id="{7D2067D9-0848-4BAA-996E-BE1236E04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1B87D7AA-E59B-441F-B5EC-E9828C1ED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2301875"/>
          </a:xfrm>
        </p:spPr>
        <p:txBody>
          <a:bodyPr rtlCol="0" anchor="b">
            <a:normAutofit/>
          </a:bodyPr>
          <a:lstStyle>
            <a:lvl1pPr algn="ctr">
              <a:defRPr/>
            </a:lvl1pPr>
          </a:lstStyle>
          <a:p>
            <a:pPr rtl="0">
              <a:lnSpc>
                <a:spcPct val="100000"/>
              </a:lnSpc>
            </a:pPr>
            <a:r>
              <a:rPr lang="pt-BR" sz="4400" spc="120" noProof="0">
                <a:cs typeface="Posterama" panose="020B0504020200020000" pitchFamily="34" charset="0"/>
              </a:rPr>
              <a:t>Clique para editar o título Mestre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70806D6C-F8DC-4FFA-9381-5620B7391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2743201"/>
            <a:ext cx="8763001" cy="914400"/>
          </a:xfrm>
        </p:spPr>
        <p:txBody>
          <a:bodyPr rtlCol="0" anchor="t"/>
          <a:lstStyle>
            <a:lvl1pPr marL="0" indent="0" algn="ctr">
              <a:buNone/>
              <a:defRPr/>
            </a:lvl1pPr>
          </a:lstStyle>
          <a:p>
            <a:pPr rtl="0">
              <a:lnSpc>
                <a:spcPct val="110000"/>
              </a:lnSpc>
            </a:pPr>
            <a:r>
              <a:rPr lang="pt-BR" sz="2200" noProof="0">
                <a:cs typeface="Segoe UI Semilight" panose="020B0402040204020203" pitchFamily="34" charset="0"/>
              </a:rPr>
              <a:t>Clique para editar o estilo do subtítulo Mestre</a:t>
            </a:r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A5095252-A020-4AA1-9BB3-013288AE3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4059936" cy="2971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7" name="Espaço Reservado para Imagem 15">
            <a:extLst>
              <a:ext uri="{FF2B5EF4-FFF2-40B4-BE49-F238E27FC236}">
                <a16:creationId xmlns:a16="http://schemas.microsoft.com/office/drawing/2014/main" id="{17FBAD15-0D00-46EC-B530-EF6195F42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792" y="3886200"/>
            <a:ext cx="4087368" cy="2971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8" name="Espaço Reservado para Imagem 15">
            <a:extLst>
              <a:ext uri="{FF2B5EF4-FFF2-40B4-BE49-F238E27FC236}">
                <a16:creationId xmlns:a16="http://schemas.microsoft.com/office/drawing/2014/main" id="{0F93F034-901D-43B1-89E9-6291A86787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2064" y="3886200"/>
            <a:ext cx="4059936" cy="2971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406652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694" y="365760"/>
            <a:ext cx="10895106" cy="1325563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62BDFDF-C29B-490D-B7E4-913596711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733B2E6-29D0-4249-A0A5-82013CE16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" name="Imagem 7" descr="Uma imagem contendo segurando&#10;&#10;Descrição gerada automaticamente">
              <a:extLst>
                <a:ext uri="{FF2B5EF4-FFF2-40B4-BE49-F238E27FC236}">
                  <a16:creationId xmlns:a16="http://schemas.microsoft.com/office/drawing/2014/main" id="{13AED3CD-2B31-49BC-BC04-850E0AD36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" name="Imagem 8" descr="Uma imagem contendo segurando, flor&#10;&#10;Descrição gerada automaticamente">
              <a:extLst>
                <a:ext uri="{FF2B5EF4-FFF2-40B4-BE49-F238E27FC236}">
                  <a16:creationId xmlns:a16="http://schemas.microsoft.com/office/drawing/2014/main" id="{D5FE2C96-BB8F-4A14-88E4-C871D91E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4F2C506E-3A15-4D88-8C7E-AE65D21F1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52D6351-AB6F-490B-97F2-D51C1478A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23" y="1066800"/>
            <a:ext cx="5367527" cy="2833528"/>
          </a:xfrm>
        </p:spPr>
        <p:txBody>
          <a:bodyPr rtlCol="0" anchor="b">
            <a:normAutofit/>
          </a:bodyPr>
          <a:lstStyle/>
          <a:p>
            <a:pPr algn="l" rtl="0">
              <a:lnSpc>
                <a:spcPct val="100000"/>
              </a:lnSpc>
            </a:pPr>
            <a:r>
              <a:rPr lang="pt-BR" sz="4400" spc="120" noProof="0">
                <a:cs typeface="Posterama" panose="020B0504020200020000" pitchFamily="34" charset="0"/>
              </a:rPr>
              <a:t>Clique para editar o título Mestre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EF760311-9637-47CC-B0E7-6C8C307C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223" y="4074784"/>
            <a:ext cx="5367526" cy="1640216"/>
          </a:xfrm>
        </p:spPr>
        <p:txBody>
          <a:bodyPr rtlCol="0" anchor="t"/>
          <a:lstStyle>
            <a:lvl1pPr marL="0" indent="0">
              <a:buNone/>
              <a:defRPr/>
            </a:lvl1pPr>
          </a:lstStyle>
          <a:p>
            <a:pPr algn="l" rtl="0">
              <a:lnSpc>
                <a:spcPct val="110000"/>
              </a:lnSpc>
            </a:pPr>
            <a:r>
              <a:rPr lang="pt-BR" sz="2200" noProof="0">
                <a:cs typeface="Segoe UI Semilight" panose="020B0402040204020203" pitchFamily="34" charset="0"/>
              </a:rPr>
              <a:t>Clique para editar o estilo do subtítulo Mestre</a:t>
            </a:r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89734E01-4E64-484E-9728-EF69422CB1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3448" y="1014984"/>
            <a:ext cx="4123944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7" name="Espaço Reservado para Imagem 15">
            <a:extLst>
              <a:ext uri="{FF2B5EF4-FFF2-40B4-BE49-F238E27FC236}">
                <a16:creationId xmlns:a16="http://schemas.microsoft.com/office/drawing/2014/main" id="{7CA897AB-A280-4B5A-BEF5-C5D11D6535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13448" y="3511296"/>
            <a:ext cx="4123944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Exemplo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8201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694" y="365125"/>
            <a:ext cx="11274612" cy="1325563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256" y="1752600"/>
            <a:ext cx="5532319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5256" y="2666999"/>
            <a:ext cx="5532319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52600"/>
            <a:ext cx="5561106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66999"/>
            <a:ext cx="5561106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Amostra de Texto de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694" y="365125"/>
            <a:ext cx="11274612" cy="1325563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256" y="175260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5256" y="2666999"/>
            <a:ext cx="3291840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53361" y="175260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53361" y="2666999"/>
            <a:ext cx="3291840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17999667-FDE9-4EC7-9EF8-E64C5DA4B1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1466" y="1757319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" name="Espaço Reservado para Conteúdo 5">
            <a:extLst>
              <a:ext uri="{FF2B5EF4-FFF2-40B4-BE49-F238E27FC236}">
                <a16:creationId xmlns:a16="http://schemas.microsoft.com/office/drawing/2014/main" id="{54466FB3-35A6-4045-8C46-5F6399D7B4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41466" y="2671718"/>
            <a:ext cx="3291840" cy="35226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Amostra de Texto de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2047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CE62CE4B-3BFB-4501-B59A-0ED68CF6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DF608493-BDCD-43BD-A3CC-24E75027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524956" cy="213055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pt-BR" spc="120" noProof="0">
                <a:cs typeface="Posterama" panose="020B0504020200020000" pitchFamily="34" charset="0"/>
              </a:rPr>
              <a:t>Clique para editar o título Mestre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3B9F353-002B-4A4D-A316-70D952ED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297"/>
            <a:ext cx="4524664" cy="3412969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>
              <a:lnSpc>
                <a:spcPct val="110000"/>
              </a:lnSpc>
            </a:pPr>
            <a:r>
              <a:rPr lang="pt-BR" sz="1800" noProof="0"/>
              <a:t>Clique para editar os estilos de texto Mestres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9890B2B-FFC6-4C7C-A617-67144F1E3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55" y="0"/>
            <a:ext cx="5115697" cy="6858000"/>
          </a:xfrm>
          <a:prstGeom prst="rect">
            <a:avLst/>
          </a:prstGeom>
        </p:spPr>
      </p:pic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8CD8768C-8806-4DE0-82CC-275A2EC6D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9592" y="740664"/>
            <a:ext cx="2798762" cy="260604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5" name="Espaço Reservado para Imagem 23">
            <a:extLst>
              <a:ext uri="{FF2B5EF4-FFF2-40B4-BE49-F238E27FC236}">
                <a16:creationId xmlns:a16="http://schemas.microsoft.com/office/drawing/2014/main" id="{68CB9DF9-86EB-48CF-B212-F2B290C56F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8824" y="740664"/>
            <a:ext cx="2798762" cy="260604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6" name="Espaço Reservado para Imagem 23">
            <a:extLst>
              <a:ext uri="{FF2B5EF4-FFF2-40B4-BE49-F238E27FC236}">
                <a16:creationId xmlns:a16="http://schemas.microsoft.com/office/drawing/2014/main" id="{554B2207-3993-41B6-AF63-EBB48DACAB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9592" y="3529584"/>
            <a:ext cx="2798762" cy="260604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7" name="Espaço Reservado para Imagem 23">
            <a:extLst>
              <a:ext uri="{FF2B5EF4-FFF2-40B4-BE49-F238E27FC236}">
                <a16:creationId xmlns:a16="http://schemas.microsoft.com/office/drawing/2014/main" id="{DE0340D8-BC7E-4431-A7A7-8D634C8A19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69680" y="3529584"/>
            <a:ext cx="2798762" cy="260604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Texto de Exemplo do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3B850FF-6169-4056-8077-06FFA93A53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5841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pt-BR" noProof="0">
                <a:solidFill>
                  <a:schemeClr val="tx1">
                    <a:alpha val="60000"/>
                  </a:schemeClr>
                </a:solidFill>
              </a:rPr>
              <a:t>Exemplo de Texto de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 rtl="0"/>
            <a:fld id="{73B850FF-6169-4056-8077-06FFA93A536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14" name="Imagem 13" descr="Uma imagem contendo uma reunião&#10;&#10;Descrição gerada automaticamente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46" r:id="rId4"/>
    <p:sldLayoutId id="2147483734" r:id="rId5"/>
    <p:sldLayoutId id="2147483752" r:id="rId6"/>
    <p:sldLayoutId id="2147483737" r:id="rId7"/>
    <p:sldLayoutId id="2147483750" r:id="rId8"/>
    <p:sldLayoutId id="2147483745" r:id="rId9"/>
    <p:sldLayoutId id="2147483751" r:id="rId10"/>
    <p:sldLayoutId id="2147483733" r:id="rId11"/>
    <p:sldLayoutId id="2147483744" r:id="rId12"/>
    <p:sldLayoutId id="2147483736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ude.abril.com.br/alimentacao/e-festa-de-pinhao-os-beneficios-e-a-rica-historia-desse-alimento/#:~:text=Fornece%20energia%20na%20forma%20de,mais%20tradicional%20de%20sabore%C3%A1%2Dlo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hyperlink" Target="https://blog.cobasi.com.br/como-plantar-pinhao/" TargetMode="External"/><Relationship Id="rId4" Type="http://schemas.openxmlformats.org/officeDocument/2006/relationships/hyperlink" Target="https://redeglobo.globo.com/rpc/noticia/pinhao-tudo-que-voce-precisa-saber-sobre-o-sucesso-do-inverno-paranaense.g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DDE03-5881-4143-92C0-900FD2200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257800" cy="2249277"/>
          </a:xfrm>
        </p:spPr>
        <p:txBody>
          <a:bodyPr rtlCol="0">
            <a:normAutofit/>
          </a:bodyPr>
          <a:lstStyle/>
          <a:p>
            <a:pPr rtl="0"/>
            <a:r>
              <a:rPr lang="pt-BR" sz="7200" dirty="0"/>
              <a:t>Pinhão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726D00-6671-49B9-B158-E8FE9A305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9" y="4263527"/>
            <a:ext cx="5257799" cy="1311007"/>
          </a:xfrm>
        </p:spPr>
        <p:txBody>
          <a:bodyPr rtlCol="0"/>
          <a:lstStyle/>
          <a:p>
            <a:pPr rtl="0"/>
            <a:r>
              <a:rPr lang="pt-BR" sz="1600" dirty="0"/>
              <a:t>Bruna Aparecida de Almeida</a:t>
            </a:r>
          </a:p>
          <a:p>
            <a:pPr rtl="0"/>
            <a:r>
              <a:rPr lang="pt-BR" sz="1600" dirty="0"/>
              <a:t>1°Biológicas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49C250E6-60C6-4D98-8C94-8D2F836D8F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990600" y="1751682"/>
            <a:ext cx="4745736" cy="3259230"/>
          </a:xfrm>
        </p:spPr>
      </p:pic>
    </p:spTree>
    <p:extLst>
      <p:ext uri="{BB962C8B-B14F-4D97-AF65-F5344CB8AC3E}">
        <p14:creationId xmlns:p14="http://schemas.microsoft.com/office/powerpoint/2010/main" val="73229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C71F5DD0-1F4C-45C4-8BEC-33AB4B47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92"/>
            <a:ext cx="4953000" cy="921258"/>
          </a:xfrm>
        </p:spPr>
        <p:txBody>
          <a:bodyPr rtlCol="0"/>
          <a:lstStyle/>
          <a:p>
            <a:pPr rtl="0"/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O que é?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CECA5D41-8779-43E7-AC6F-3AFF24624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5257800" cy="4821174"/>
          </a:xfrm>
        </p:spPr>
        <p:txBody>
          <a:bodyPr rtlCol="0">
            <a:normAutofit fontScale="70000" lnSpcReduction="20000"/>
          </a:bodyPr>
          <a:lstStyle/>
          <a:p>
            <a:pPr algn="l" fontAlgn="auto"/>
            <a:r>
              <a:rPr lang="pt-BR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O pinhão é a semente do pinheiro e pode ser ingerido como alimento. Trata-se de um fruto seco de cor clara que se caracteriza pelo seu sabor inconfundível, que faz muito sucesso pelas regiões de todo o estado do </a:t>
            </a:r>
            <a:r>
              <a:rPr lang="pt-BR" i="0" dirty="0">
                <a:solidFill>
                  <a:schemeClr val="accent2">
                    <a:lumMod val="50000"/>
                  </a:schemeClr>
                </a:solidFill>
                <a:effectLst/>
              </a:rPr>
              <a:t>Paraná.</a:t>
            </a:r>
          </a:p>
          <a:p>
            <a:pPr algn="l" fontAlgn="auto"/>
            <a:r>
              <a:rPr lang="pt-BR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Assado ou cozido, o pinhão é um elemento da cultura e da culinária da região sul do Brasil. A semente da </a:t>
            </a:r>
            <a:r>
              <a:rPr lang="pt-BR" i="1" dirty="0">
                <a:solidFill>
                  <a:schemeClr val="accent2">
                    <a:lumMod val="50000"/>
                  </a:schemeClr>
                </a:solidFill>
                <a:effectLst/>
              </a:rPr>
              <a:t>Araucaria angustifólia</a:t>
            </a:r>
            <a:r>
              <a:rPr lang="pt-BR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, conhecida popularmente como</a:t>
            </a:r>
            <a:r>
              <a:rPr lang="pt-BR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 </a:t>
            </a:r>
            <a:r>
              <a:rPr lang="pt-BR" i="0" dirty="0">
                <a:solidFill>
                  <a:schemeClr val="accent2">
                    <a:lumMod val="50000"/>
                  </a:schemeClr>
                </a:solidFill>
                <a:effectLst/>
              </a:rPr>
              <a:t>pinheiro do Paraná </a:t>
            </a:r>
            <a:r>
              <a:rPr lang="pt-BR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ou pinheiro brasileiro, é um alimento muito consumido pelos sulistas, especialmente nos meses do outono e inverno.</a:t>
            </a:r>
          </a:p>
          <a:p>
            <a:pPr rtl="0"/>
            <a:endParaRPr lang="pt-BR" dirty="0"/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985884F0-C48A-45A9-A8BE-181304834F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6626352" y="901016"/>
            <a:ext cx="4727448" cy="5234608"/>
          </a:xfr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B335B82-405E-4242-85B4-2B74C39F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4" y="6416675"/>
            <a:ext cx="2743200" cy="365125"/>
          </a:xfrm>
        </p:spPr>
        <p:txBody>
          <a:bodyPr rtlCol="0"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7708B8-0261-4F63-A150-F20B7678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EA21BC8-8853-41B4-91F9-DD94F793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pt-BR" smtClean="0"/>
              <a:pPr rtl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96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C71F5DD0-1F4C-45C4-8BEC-33AB4B47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76200"/>
            <a:ext cx="5332506" cy="1281978"/>
          </a:xfrm>
        </p:spPr>
        <p:txBody>
          <a:bodyPr rtlCol="0"/>
          <a:lstStyle/>
          <a:p>
            <a:pPr rtl="0"/>
            <a:r>
              <a:rPr lang="pt-BR">
                <a:solidFill>
                  <a:schemeClr val="accent6">
                    <a:lumMod val="50000"/>
                  </a:schemeClr>
                </a:solidFill>
              </a:rPr>
              <a:t>Origem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CECA5D41-8779-43E7-AC6F-3AFF24624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5" y="1226635"/>
            <a:ext cx="5808290" cy="4908990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pt-BR" sz="1800" dirty="0">
                <a:solidFill>
                  <a:schemeClr val="accent2">
                    <a:lumMod val="50000"/>
                  </a:schemeClr>
                </a:solidFill>
              </a:rPr>
              <a:t>O pinhão vem da Araucária árvore típica do Sul do Brasil. A pinha é redonda como uma bola, e pode ultrapassa 3 quilos, e geralmente guardando100 sementes, que são os pinhões.</a:t>
            </a:r>
          </a:p>
          <a:p>
            <a:pPr rtl="0">
              <a:lnSpc>
                <a:spcPct val="100000"/>
              </a:lnSpc>
            </a:pPr>
            <a:r>
              <a:rPr lang="pt-BR" sz="1800" dirty="0">
                <a:solidFill>
                  <a:schemeClr val="accent2">
                    <a:lumMod val="50000"/>
                  </a:schemeClr>
                </a:solidFill>
              </a:rPr>
              <a:t>A copa: à medida que o pinheiro envelhece, os galhos se concentram no topo, em formato de candelabro.</a:t>
            </a:r>
          </a:p>
          <a:p>
            <a:pPr rtl="0">
              <a:lnSpc>
                <a:spcPct val="100000"/>
              </a:lnSpc>
            </a:pPr>
            <a:r>
              <a:rPr lang="pt-BR" sz="1800" dirty="0">
                <a:solidFill>
                  <a:schemeClr val="accent2">
                    <a:lumMod val="50000"/>
                  </a:schemeClr>
                </a:solidFill>
              </a:rPr>
              <a:t>A altura: a árvore alcança de 20 a 25 metros, mas pode atingir até 50, de acordo com o clima e a região.</a:t>
            </a:r>
          </a:p>
          <a:p>
            <a:pPr rtl="0">
              <a:lnSpc>
                <a:spcPct val="100000"/>
              </a:lnSpc>
            </a:pPr>
            <a:r>
              <a:rPr lang="pt-BR" sz="1800" dirty="0">
                <a:solidFill>
                  <a:schemeClr val="accent2">
                    <a:lumMod val="50000"/>
                  </a:schemeClr>
                </a:solidFill>
              </a:rPr>
              <a:t>O fruto: as bolotas chamadas de pinha são os verdadeiros frutos e guardam as sementes, ou pinhões.</a:t>
            </a:r>
          </a:p>
          <a:p>
            <a:pPr rtl="0">
              <a:lnSpc>
                <a:spcPct val="100000"/>
              </a:lnSpc>
            </a:pPr>
            <a:r>
              <a:rPr lang="pt-BR" sz="1800" dirty="0">
                <a:solidFill>
                  <a:schemeClr val="accent2">
                    <a:lumMod val="50000"/>
                  </a:schemeClr>
                </a:solidFill>
              </a:rPr>
              <a:t>A região: a araucária prefere áreas de serra, com altitudes acima de 500 metros, para se reproduzir</a:t>
            </a:r>
            <a:r>
              <a:rPr lang="pt-BR" sz="1800" dirty="0"/>
              <a:t>. </a:t>
            </a: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985884F0-C48A-45A9-A8BE-181304834F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6626351" y="1060174"/>
            <a:ext cx="5106953" cy="5075451"/>
          </a:xfr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B335B82-405E-4242-85B4-2B74C39F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4" y="6416675"/>
            <a:ext cx="2743200" cy="365125"/>
          </a:xfrm>
        </p:spPr>
        <p:txBody>
          <a:bodyPr rtlCol="0"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7708B8-0261-4F63-A150-F20B7678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EA21BC8-8853-41B4-91F9-DD94F793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pt-BR" smtClean="0"/>
              <a:pPr rtl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71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C71F5DD0-1F4C-45C4-8BEC-33AB4B47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7519"/>
            <a:ext cx="5332506" cy="1302255"/>
          </a:xfrm>
        </p:spPr>
        <p:txBody>
          <a:bodyPr rtlCol="0"/>
          <a:lstStyle/>
          <a:p>
            <a:pPr rtl="0"/>
            <a:r>
              <a:rPr lang="pt-BR" sz="4800" dirty="0">
                <a:solidFill>
                  <a:schemeClr val="accent6">
                    <a:lumMod val="50000"/>
                  </a:schemeClr>
                </a:solidFill>
              </a:rPr>
              <a:t>Benefícios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CECA5D41-8779-43E7-AC6F-3AFF24624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971" y="1669774"/>
            <a:ext cx="6095936" cy="4929463"/>
          </a:xfrm>
        </p:spPr>
        <p:txBody>
          <a:bodyPr rtlCol="0">
            <a:noAutofit/>
          </a:bodyPr>
          <a:lstStyle/>
          <a:p>
            <a:pPr algn="l" fontAlgn="auto"/>
            <a:r>
              <a:rPr lang="pt-BR" b="0" i="0" dirty="0">
                <a:solidFill>
                  <a:schemeClr val="accent2">
                    <a:lumMod val="50000"/>
                  </a:schemeClr>
                </a:solidFill>
                <a:effectLst/>
                <a:latin typeface="var(--font-family-book)"/>
              </a:rPr>
              <a:t>O pinhão traz inúmeros benefícios para a saúde. Sua semente não possui glúten, tem baixo índice glicêmico e grande quantidade de proteínas e fibras. Grande parte de suas gorduras são monoinsaturadas. O pinhão também é rico em Vitamina E, Vitamina K, Ferro, Cobre, Cálcio, Magnésio e, também, é fonte de energia, já que é rico em amidos.</a:t>
            </a:r>
          </a:p>
          <a:p>
            <a:br>
              <a:rPr lang="pt-BR" b="0" i="0" dirty="0">
                <a:solidFill>
                  <a:schemeClr val="accent2">
                    <a:lumMod val="50000"/>
                  </a:schemeClr>
                </a:solidFill>
                <a:effectLst/>
                <a:latin typeface="opensans"/>
              </a:rPr>
            </a:b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985884F0-C48A-45A9-A8BE-181304834F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3321" r="100000"/>
          <a:stretch/>
        </p:blipFill>
        <p:spPr>
          <a:xfrm>
            <a:off x="14773677" y="3597899"/>
            <a:ext cx="169644" cy="5075451"/>
          </a:xfr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B335B82-405E-4242-85B4-2B74C39F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4" y="6416675"/>
            <a:ext cx="2743200" cy="365125"/>
          </a:xfrm>
        </p:spPr>
        <p:txBody>
          <a:bodyPr rtlCol="0"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7708B8-0261-4F63-A150-F20B7678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EA21BC8-8853-41B4-91F9-DD94F793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pt-BR" smtClean="0"/>
              <a:pPr rtl="0"/>
              <a:t>4</a:t>
            </a:fld>
            <a:endParaRPr lang="pt-BR"/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7AE1503E-C56B-3D75-6EED-2EBE55945A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99" t="7388" r="23310" b="7222"/>
          <a:stretch/>
        </p:blipFill>
        <p:spPr>
          <a:xfrm>
            <a:off x="7159468" y="550081"/>
            <a:ext cx="4500561" cy="60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5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C71F5DD0-1F4C-45C4-8BEC-33AB4B47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76200"/>
            <a:ext cx="5332506" cy="1281978"/>
          </a:xfrm>
        </p:spPr>
        <p:txBody>
          <a:bodyPr rtlCol="0"/>
          <a:lstStyle/>
          <a:p>
            <a:pPr rtl="0"/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Cultivo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CECA5D41-8779-43E7-AC6F-3AFF24624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060174"/>
            <a:ext cx="11479305" cy="5075451"/>
          </a:xfrm>
        </p:spPr>
        <p:txBody>
          <a:bodyPr rtlCol="0">
            <a:noAutofit/>
          </a:bodyPr>
          <a:lstStyle/>
          <a:p>
            <a:pPr algn="just"/>
            <a:endParaRPr lang="pt-BR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Primeiramente, selecione um pinhão que esteja em bom estado. Ou seja, as </a:t>
            </a:r>
            <a:r>
              <a:rPr lang="pt-BR" sz="1600" dirty="0">
                <a:latin typeface="Arial" panose="020B0604020202020204" pitchFamily="34" charset="0"/>
              </a:rPr>
              <a:t>sementes</a:t>
            </a:r>
            <a:r>
              <a:rPr lang="pt-BR" sz="1600" i="0" dirty="0">
                <a:effectLst/>
                <a:latin typeface="Arial" panose="020B0604020202020204" pitchFamily="34" charset="0"/>
              </a:rPr>
              <a:t> </a:t>
            </a:r>
            <a:r>
              <a:rPr lang="pt-BR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 araucária. coloque as sementes em uma bacia com água por um período de 24 horas.</a:t>
            </a:r>
          </a:p>
          <a:p>
            <a:pPr algn="just"/>
            <a:r>
              <a:rPr lang="pt-BR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Faça a preparação do solo. Para que o pinhão se desenvolva bem, coloque as sementes em um solo enriquecido com húmus e </a:t>
            </a:r>
            <a:r>
              <a:rPr lang="pt-BR" sz="1600" dirty="0">
                <a:latin typeface="Arial" panose="020B0604020202020204" pitchFamily="34" charset="0"/>
              </a:rPr>
              <a:t>adubo</a:t>
            </a:r>
            <a:r>
              <a:rPr lang="pt-BR" sz="1600" dirty="0">
                <a:solidFill>
                  <a:srgbClr val="0D6EFD"/>
                </a:solidFill>
                <a:latin typeface="Arial" panose="020B0604020202020204" pitchFamily="34" charset="0"/>
              </a:rPr>
              <a:t>.</a:t>
            </a:r>
            <a:r>
              <a:rPr lang="pt-BR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cave buracos na terra e acrescente até três pinhões em cada espaço. Coloque as sementes deitadas na horizontal e cubra elas com o solo.</a:t>
            </a:r>
          </a:p>
          <a:p>
            <a:pPr algn="just"/>
            <a:r>
              <a:rPr lang="pt-BR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Prefira plantar suas sementes em um local de pleno sol, à meia-sombra. A araucária é uma árvore que prefere climas subtropicais.</a:t>
            </a:r>
          </a:p>
          <a:p>
            <a:pPr algn="just"/>
            <a:r>
              <a:rPr lang="pt-BR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entanto, se deseja cultivar mais do que um pé de araucária, faça um espaçamento de cinco a dez metros de distância de cada buraco de pinhão para outro.</a:t>
            </a:r>
          </a:p>
          <a:p>
            <a:pPr algn="just"/>
            <a:r>
              <a:rPr lang="pt-BR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Saiba que a araucária, árvore que produz o pinhão, pode crescer até 50 metros de altura.</a:t>
            </a:r>
          </a:p>
          <a:p>
            <a:pPr algn="just"/>
            <a:r>
              <a:rPr lang="pt-BR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Outro ponto importante do cultivo da araucária é que somente as plantas femininas produzem pinhas, nas quais são encontrados os pinhões. Por isso, recomenda-se plantar mais de uma. Após o crescimento das árvores, será possível saber a qual gênero se refere.</a:t>
            </a:r>
          </a:p>
          <a:p>
            <a:pPr rtl="0">
              <a:lnSpc>
                <a:spcPct val="100000"/>
              </a:lnSpc>
            </a:pPr>
            <a:endParaRPr lang="pt-BR" sz="1800" dirty="0"/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985884F0-C48A-45A9-A8BE-181304834F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99996" r="99996" b="99099"/>
          <a:stretch/>
        </p:blipFill>
        <p:spPr>
          <a:xfrm>
            <a:off x="12623799" y="1060174"/>
            <a:ext cx="266699" cy="1065760"/>
          </a:xfr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B335B82-405E-4242-85B4-2B74C39F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4" y="6416675"/>
            <a:ext cx="2743200" cy="365125"/>
          </a:xfrm>
        </p:spPr>
        <p:txBody>
          <a:bodyPr rtlCol="0"/>
          <a:lstStyle/>
          <a:p>
            <a:pPr rtl="0"/>
            <a:r>
              <a:rPr lang="pt-BR" dirty="0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7708B8-0261-4F63-A150-F20B7678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EA21BC8-8853-41B4-91F9-DD94F793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pt-BR" smtClean="0"/>
              <a:pPr rtl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20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381D8-DFFF-4518-A87C-2FF7F02CC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465" y="381000"/>
            <a:ext cx="5996619" cy="2131033"/>
          </a:xfrm>
        </p:spPr>
        <p:txBody>
          <a:bodyPr rtlCol="0"/>
          <a:lstStyle/>
          <a:p>
            <a:pPr rtl="0"/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Referências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F80084-FC54-42F2-9B3A-553D97B02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465" y="1938969"/>
            <a:ext cx="11060904" cy="3287261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400" dirty="0">
                <a:hlinkClick r:id="rId3"/>
              </a:rPr>
              <a:t>https://saude.abril.com.br/</a:t>
            </a:r>
            <a:r>
              <a:rPr lang="pt-BR" sz="1400" dirty="0" err="1">
                <a:hlinkClick r:id="rId3"/>
              </a:rPr>
              <a:t>alimentacao</a:t>
            </a:r>
            <a:r>
              <a:rPr lang="pt-BR" sz="1400" dirty="0">
                <a:hlinkClick r:id="rId3"/>
              </a:rPr>
              <a:t>/e-festa-de-pinhao-os-beneficios-e-a-rica-historia-desse-alimento/#:~:text=Fornece%20energia%20na%20forma%20de,mais%20tradicional%20de%20sabore%C3%A1%2Dlo</a:t>
            </a:r>
            <a:r>
              <a:rPr lang="pt-BR" sz="1400" dirty="0"/>
              <a:t>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400" dirty="0">
                <a:hlinkClick r:id="rId4"/>
              </a:rPr>
              <a:t>https://redeglobo.globo.com/rpc/noticia/pinhao-tudo-que-voce-precisa-saber-sobre-o-sucesso-do-inverno-paranaense.ghtml</a:t>
            </a:r>
            <a:endParaRPr lang="pt-BR" sz="14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1400" dirty="0">
                <a:hlinkClick r:id="rId5"/>
              </a:rPr>
              <a:t>https://blog.cobasi.com.br/como-plantar-pinhao/</a:t>
            </a:r>
            <a:endParaRPr lang="pt-BR" sz="14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t-BR" sz="1400" dirty="0"/>
          </a:p>
        </p:txBody>
      </p:sp>
      <p:pic>
        <p:nvPicPr>
          <p:cNvPr id="7" name="Espaço Reservado para Imagem 6" descr="Uma pessoa encaixotando flores">
            <a:extLst>
              <a:ext uri="{FF2B5EF4-FFF2-40B4-BE49-F238E27FC236}">
                <a16:creationId xmlns:a16="http://schemas.microsoft.com/office/drawing/2014/main" id="{5BF31D2B-C056-4DF4-B56D-B79671C937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7" t="238" r="-2971" b="-238"/>
          <a:stretch/>
        </p:blipFill>
        <p:spPr>
          <a:xfrm rot="9940704">
            <a:off x="-4448032" y="3679787"/>
            <a:ext cx="2484906" cy="3639312"/>
          </a:xfrm>
        </p:spPr>
      </p:pic>
      <p:pic>
        <p:nvPicPr>
          <p:cNvPr id="9" name="Espaço Reservado para Imagem 8" descr="Cesta de flores">
            <a:extLst>
              <a:ext uri="{FF2B5EF4-FFF2-40B4-BE49-F238E27FC236}">
                <a16:creationId xmlns:a16="http://schemas.microsoft.com/office/drawing/2014/main" id="{18FA2AC7-49CD-49AE-8CF7-9D33C8C4E7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100000" r="-21313350" b="-1256"/>
          <a:stretch/>
        </p:blipFill>
        <p:spPr>
          <a:xfrm>
            <a:off x="5693532" y="9132072"/>
            <a:ext cx="9791634" cy="45719"/>
          </a:xfr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C4EB8-FE5E-4752-81EF-DAF2F54E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4" y="6416675"/>
            <a:ext cx="2743200" cy="365125"/>
          </a:xfrm>
        </p:spPr>
        <p:txBody>
          <a:bodyPr rtlCol="0"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46BE14-BD4F-4DBD-9B58-FC4C6EC5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rtlCol="0"/>
          <a:lstStyle/>
          <a:p>
            <a:pPr rtl="0"/>
            <a:r>
              <a:rPr lang="pt-BR" dirty="0"/>
              <a:t>Exemplo de Texto de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BEF0E49-62B5-488C-B988-BDE7F7F3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 rtlCol="0"/>
          <a:lstStyle/>
          <a:p>
            <a:pPr rtl="0"/>
            <a:fld id="{73B850FF-6169-4056-8077-06FFA93A5366}" type="slidenum">
              <a:rPr lang="pt-BR" smtClean="0"/>
              <a:pPr rtl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53613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072_TF67070595_Win32" id="{CF711FC7-C678-4608-A567-583E53FD5DFF}" vid="{17951AA4-3384-4182-8FAC-B22BDEAE840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EF3A0-5A01-4576-8764-452FD3A2CB7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841D0F8-A96E-436B-B6A7-2AFF6F30F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1377AF-B80E-4F93-8088-50DE225F345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Design manchado</Template>
  <TotalTime>71</TotalTime>
  <Words>622</Words>
  <Application>Microsoft Office PowerPoint</Application>
  <PresentationFormat>Widescreen</PresentationFormat>
  <Paragraphs>49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Arial</vt:lpstr>
      <vt:lpstr>Avenir Next LT Pro</vt:lpstr>
      <vt:lpstr>AvenirNext LT Pro Medium</vt:lpstr>
      <vt:lpstr>Calibri</vt:lpstr>
      <vt:lpstr>opensans</vt:lpstr>
      <vt:lpstr>Sabon Next LT</vt:lpstr>
      <vt:lpstr>var(--font-family-book)</vt:lpstr>
      <vt:lpstr>DappledVTI</vt:lpstr>
      <vt:lpstr>Pinhão</vt:lpstr>
      <vt:lpstr>O que é?</vt:lpstr>
      <vt:lpstr>Origem</vt:lpstr>
      <vt:lpstr>Benefícios</vt:lpstr>
      <vt:lpstr>Cultivo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Pinhão</dc:title>
  <dc:creator>BRUNA APARECIDA DE ALMEIDA</dc:creator>
  <cp:lastModifiedBy>BRUNA APARECIDA DE ALMEIDA</cp:lastModifiedBy>
  <cp:revision>2</cp:revision>
  <dcterms:created xsi:type="dcterms:W3CDTF">2022-08-29T18:56:17Z</dcterms:created>
  <dcterms:modified xsi:type="dcterms:W3CDTF">2022-08-29T20:56:06Z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