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bdbf85b1fc4063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5bdbf85b1fc4063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bdbf85b1fc4063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bdbf85b1fc4063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1ecfed950f0ead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1ecfed950f0ead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pt.m.wikipedia.org/wiki/Arauc%C3%A1r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2776541" y="1560503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        ARAUCÁRIA 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3902700" y="3361200"/>
            <a:ext cx="4286400" cy="17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Matheus Giovani do Nascimento 1° Biológicas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Etec Dr. Celso Charuri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14"/>
          <p:cNvPicPr preferRelativeResize="0"/>
          <p:nvPr/>
        </p:nvPicPr>
        <p:blipFill rotWithShape="1">
          <a:blip r:embed="rId3">
            <a:alphaModFix/>
          </a:blip>
          <a:srcRect b="0" l="0" r="24305" t="0"/>
          <a:stretch/>
        </p:blipFill>
        <p:spPr>
          <a:xfrm>
            <a:off x="0" y="152400"/>
            <a:ext cx="3460850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72428" y="816975"/>
            <a:ext cx="5076825" cy="35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idx="1" type="body"/>
          </p:nvPr>
        </p:nvSpPr>
        <p:spPr>
          <a:xfrm>
            <a:off x="1165225" y="243300"/>
            <a:ext cx="3406800" cy="46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chemeClr val="lt2"/>
                </a:solidFill>
              </a:rPr>
              <a:t>PINHEIRO ARAUCÁRIA</a:t>
            </a:r>
            <a:endParaRPr b="1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>
                <a:solidFill>
                  <a:schemeClr val="lt2"/>
                </a:solidFill>
              </a:rPr>
              <a:t>   </a:t>
            </a:r>
            <a:r>
              <a:rPr lang="pt-BR"/>
              <a:t>A </a:t>
            </a:r>
            <a:r>
              <a:rPr i="1" lang="pt-BR"/>
              <a:t>Araucaria angustifolia</a:t>
            </a:r>
            <a:r>
              <a:rPr lang="pt-BR"/>
              <a:t>, conhecida como pinheiro do Paraná, é uma espécie nativa e exclusiva do Brasil. Suas matas fazem parte do bioma da mata atlântica e são encontradas principalmente na Região Sul e em pontos de relevo mais elevados da Região Sudeste, pois a espécie não se adapta facilmente a lugares muito quentes, preferindo climas amenos.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   O pinheiro araucária pode atingir de 30 a 50 metros de altura e possuir tronco com até dois metros de diâmetro, tornando-se adulto após 20 anos. As sementes dessa árvore são conhecidas como pinhão e podem ser consumidas por humanos e animais, sendo saborosas e ricas em reservas energéticas (57% de amido) e em aminoácidos. Os pinhões ficam grudados na pinha, que, quando amadurece, chega a pesar até 5 quilos, contendo aproximadamente 150 sementes por quilo.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pt-BR"/>
              <a:t> </a:t>
            </a:r>
            <a:endParaRPr i="1"/>
          </a:p>
        </p:txBody>
      </p:sp>
      <p:sp>
        <p:nvSpPr>
          <p:cNvPr id="147" name="Google Shape;147;p15"/>
          <p:cNvSpPr txBox="1"/>
          <p:nvPr>
            <p:ph idx="2" type="body"/>
          </p:nvPr>
        </p:nvSpPr>
        <p:spPr>
          <a:xfrm>
            <a:off x="4572025" y="243300"/>
            <a:ext cx="4129200" cy="46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chemeClr val="lt2"/>
                </a:solidFill>
              </a:rPr>
              <a:t>COMO PLANTAR ARAUCÁRIAS </a:t>
            </a:r>
            <a:endParaRPr b="1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>
                <a:solidFill>
                  <a:schemeClr val="lt2"/>
                </a:solidFill>
              </a:rPr>
              <a:t>   </a:t>
            </a:r>
            <a:r>
              <a:rPr lang="pt-BR"/>
              <a:t>O plantiopode ser feito por mudas ou sementes (pinhões), mas a semeadura direta dos pinhões é o método mais adequado. A melhor forma de plantar pinhões é colocá-los diretamente na terra, em buracos de até cinco centímetros de profundidade. Normalmente, colocam-se três pinhões por cova,na posição horizontal (deitados), deixando-se dois dedos de espaçamento entre eles. Deve haver a distância de cinco a dez metros entre os buracos, prevendo-se o tamanho da copa da árvore adulta. Um ou dois anos após o plantio, realiza-se o raleio das plantas, deixando-se em cada cova somente a árvore que mais cresceu. Caso sejam usadas mudas de pinheiro, na hora do plantio, deve ser verificado o sistema radicular, eliminando aquelas com raízes cachimbadas ou tortas. Esse tipo de muda causa a morte da planta antes de atingir cinco anos.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/>
              <a:t>   Os pinhões ou as mudas de araucária não devem ser plantadas em áreas alagadas ou várzeas. O ideal é que o plantio ocorra em solos secos, localizados na parte mais alta do terreno.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/>
              <a:t>   Para a produção de pinhões, deve existir pelo menos uma araucária “macho” para cada grupo de 25 “fêmeas”.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idx="1" type="body"/>
          </p:nvPr>
        </p:nvSpPr>
        <p:spPr>
          <a:xfrm>
            <a:off x="699175" y="2769250"/>
            <a:ext cx="5797500" cy="172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chemeClr val="lt2"/>
                </a:solidFill>
              </a:rPr>
              <a:t>    REFERÊNCIAS:</a:t>
            </a:r>
            <a:endParaRPr b="1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 </a:t>
            </a:r>
            <a:r>
              <a:rPr lang="pt-BR" u="sng">
                <a:solidFill>
                  <a:schemeClr val="hlink"/>
                </a:solidFill>
                <a:hlinkClick r:id="rId3"/>
              </a:rPr>
              <a:t>https://pt.m.wikipedia.org/wiki/Arauc%C3%A1ria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 Araucaria_folder_graf.pdf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