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8AB59-BBE3-5F49-9B61-D7696202FBB5}" type="datetimeFigureOut">
              <a:rPr lang="pt-BR"/>
              <a:t>29/08/2022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3715-87DC-9243-90F2-752160974F18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abril.com.br" TargetMode="External" /><Relationship Id="rId7" Type="http://schemas.openxmlformats.org/officeDocument/2006/relationships/image" Target="../media/image5.jpeg" /><Relationship Id="rId2" Type="http://schemas.openxmlformats.org/officeDocument/2006/relationships/hyperlink" Target="http://www.vivendobauru.com.br" TargetMode="External" /><Relationship Id="rId1" Type="http://schemas.openxmlformats.org/officeDocument/2006/relationships/slideLayout" Target="../slideLayouts/slideLayout11.xml" /><Relationship Id="rId6" Type="http://schemas.openxmlformats.org/officeDocument/2006/relationships/hyperlink" Target="http://www.gazetadopovo.com.br" TargetMode="External" /><Relationship Id="rId5" Type="http://schemas.openxmlformats.org/officeDocument/2006/relationships/hyperlink" Target="http://www.uol.com.br" TargetMode="External" /><Relationship Id="rId4" Type="http://schemas.openxmlformats.org/officeDocument/2006/relationships/hyperlink" Target="http://www.embrapa.br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C3503-1D40-9F55-D623-C699C41DE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PINHÃO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1DD56A-37E9-4D99-E147-EA65CA12B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*Araucária angustifolia*</a:t>
            </a:r>
          </a:p>
          <a:p>
            <a:r>
              <a:rPr lang="pt-BR"/>
              <a:t>Mayra 1° biológicas </a:t>
            </a:r>
          </a:p>
          <a:p>
            <a:r>
              <a:rPr lang="pt-BR"/>
              <a:t>Prof° Benedito </a:t>
            </a:r>
          </a:p>
        </p:txBody>
      </p:sp>
    </p:spTree>
    <p:extLst>
      <p:ext uri="{BB962C8B-B14F-4D97-AF65-F5344CB8AC3E}">
        <p14:creationId xmlns:p14="http://schemas.microsoft.com/office/powerpoint/2010/main" val="194372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E3619-8AD0-B78F-D5AF-E4F6AB7B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Qual sua origEm? Como são suas sementes e onde se encontra?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4FB10-AB5B-7C80-48CE-53E3A153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541714"/>
          </a:xfrm>
        </p:spPr>
        <p:txBody>
          <a:bodyPr/>
          <a:lstStyle/>
          <a:p>
            <a:r>
              <a:rPr lang="pt-BR"/>
              <a:t>O pinhão tem origem indígenas, herdamos essa tradição deles. Ele também serve como alimento Para alguns animais das regiões onde se encontra. (No Sul e Sudeste do Brasil)</a:t>
            </a:r>
          </a:p>
          <a:p>
            <a:r>
              <a:rPr lang="pt-BR"/>
              <a:t>A pinha é o verdadeiro fruto da Araucária; Redonda como uma bola, ele ultrapassa 3 kilos e costuma guardar 100 sementes, que são os pinhões </a:t>
            </a:r>
          </a:p>
        </p:txBody>
      </p:sp>
    </p:spTree>
    <p:extLst>
      <p:ext uri="{BB962C8B-B14F-4D97-AF65-F5344CB8AC3E}">
        <p14:creationId xmlns:p14="http://schemas.microsoft.com/office/powerpoint/2010/main" val="6493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B0110-B61D-A186-8FC3-8618BB69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ÁRVORE/SEMENTE do pinhão </a:t>
            </a:r>
          </a:p>
        </p:txBody>
      </p:sp>
      <p:pic>
        <p:nvPicPr>
          <p:cNvPr id="9" name="Imagem 9">
            <a:extLst>
              <a:ext uri="{FF2B5EF4-FFF2-40B4-BE49-F238E27FC236}">
                <a16:creationId xmlns:a16="http://schemas.microsoft.com/office/drawing/2014/main" id="{66FA9C2B-1E91-D1EA-7B34-A145BAD37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4664" y="2368471"/>
            <a:ext cx="3183180" cy="3561762"/>
          </a:xfrm>
        </p:spPr>
      </p:pic>
      <p:pic>
        <p:nvPicPr>
          <p:cNvPr id="13" name="Imagem 13">
            <a:extLst>
              <a:ext uri="{FF2B5EF4-FFF2-40B4-BE49-F238E27FC236}">
                <a16:creationId xmlns:a16="http://schemas.microsoft.com/office/drawing/2014/main" id="{AEDCA14A-6DAD-D93A-EF52-A8AA235F1C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0068" y="2531713"/>
            <a:ext cx="4875213" cy="3235278"/>
          </a:xfrm>
        </p:spPr>
      </p:pic>
    </p:spTree>
    <p:extLst>
      <p:ext uri="{BB962C8B-B14F-4D97-AF65-F5344CB8AC3E}">
        <p14:creationId xmlns:p14="http://schemas.microsoft.com/office/powerpoint/2010/main" val="30827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69751-F163-91C3-4F84-BC2056C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916"/>
            <a:ext cx="10598202" cy="1478570"/>
          </a:xfrm>
        </p:spPr>
        <p:txBody>
          <a:bodyPr>
            <a:normAutofit/>
          </a:bodyPr>
          <a:lstStyle/>
          <a:p>
            <a:r>
              <a:rPr lang="pt-BR" sz="4400">
                <a:solidFill>
                  <a:schemeClr val="bg1"/>
                </a:solidFill>
              </a:rPr>
              <a:t>Como plantar?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970076-607E-E9DD-CFF9-CA9541DB0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/>
              <a:t>Com o auxílio de uma pá, cave buracos na terra e acrescente até três pinhões em cada espaço.</a:t>
            </a:r>
          </a:p>
          <a:p>
            <a:r>
              <a:rPr lang="pt-BR"/>
              <a:t>Coloque as sementes deitadas na horizontal e cubra elas com o solo.</a:t>
            </a:r>
          </a:p>
          <a:p>
            <a:r>
              <a:rPr lang="pt-BR"/>
              <a:t>Plante suas sementes em um local em pleno sol.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C1D862-2F01-D50F-B05E-591A308009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/>
              <a:t>A Araucária prefere climas subtropicais. </a:t>
            </a:r>
          </a:p>
          <a:p>
            <a:r>
              <a:rPr lang="pt-BR"/>
              <a:t>A terra tem que permanecer sempre úmida (não encharcada)</a:t>
            </a:r>
          </a:p>
        </p:txBody>
      </p:sp>
    </p:spTree>
    <p:extLst>
      <p:ext uri="{BB962C8B-B14F-4D97-AF65-F5344CB8AC3E}">
        <p14:creationId xmlns:p14="http://schemas.microsoft.com/office/powerpoint/2010/main" val="10441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E7A52-4BA2-44C8-3933-49077F50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Quais os benefícios Para a saúde?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51905-5391-1189-76D5-4FC1E0A9B0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Ele é composto por vários nutrientes que são essenciais para nosso corpo,  como?</a:t>
            </a:r>
          </a:p>
          <a:p>
            <a:r>
              <a:rPr lang="pt-BR"/>
              <a:t>Zinco</a:t>
            </a:r>
          </a:p>
          <a:p>
            <a:r>
              <a:rPr lang="pt-BR"/>
              <a:t>Manganês </a:t>
            </a:r>
          </a:p>
          <a:p>
            <a:r>
              <a:rPr lang="pt-BR"/>
              <a:t>Ferro</a:t>
            </a:r>
          </a:p>
          <a:p>
            <a:r>
              <a:rPr lang="pt-BR"/>
              <a:t>Magnésio </a:t>
            </a:r>
          </a:p>
          <a:p>
            <a:r>
              <a:rPr lang="pt-BR"/>
              <a:t>Cálcio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99CABF-FADD-C370-7F85-F34E4168E5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Fósforo </a:t>
            </a:r>
          </a:p>
          <a:p>
            <a:r>
              <a:rPr lang="pt-BR"/>
              <a:t>Enxofre</a:t>
            </a:r>
          </a:p>
          <a:p>
            <a:r>
              <a:rPr lang="pt-BR"/>
              <a:t>Sódio </a:t>
            </a:r>
          </a:p>
          <a:p>
            <a:r>
              <a:rPr lang="pt-BR"/>
              <a:t>Cobre</a:t>
            </a:r>
          </a:p>
          <a:p>
            <a:r>
              <a:rPr lang="pt-BR"/>
              <a:t>Tem destaque no fornecimento de potássio, que ajuda a controlar a pressão arterial </a:t>
            </a:r>
          </a:p>
          <a:p>
            <a:r>
              <a:rPr lang="pt-BR"/>
              <a:t>Ômega 6 e ômega 9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D90B1-C246-8E8A-E07C-BB0CCF17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Quais os malefícios a saúde?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2BDE2-FFFF-E015-55D2-2A97D349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9546572" cy="5048541"/>
          </a:xfrm>
        </p:spPr>
        <p:txBody>
          <a:bodyPr>
            <a:normAutofit/>
          </a:bodyPr>
          <a:lstStyle/>
          <a:p>
            <a:r>
              <a:rPr lang="pt-BR" sz="3200"/>
              <a:t>Do ponto de vista nutricional,  ele deve ser consumido com moderação por aqueles que buscam emagrecer ou evitar o ganho de peso</a:t>
            </a:r>
          </a:p>
        </p:txBody>
      </p:sp>
    </p:spTree>
    <p:extLst>
      <p:ext uri="{BB962C8B-B14F-4D97-AF65-F5344CB8AC3E}">
        <p14:creationId xmlns:p14="http://schemas.microsoft.com/office/powerpoint/2010/main" val="192993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91736-1110-D2A1-85F4-E245AAA2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Quantos pinhões posso comer por dia?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22353-893F-4A9E-8498-383067E6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/>
              <a:t>Uma porção média de pinhão para se consumir em lanches, refeições, pré ou pós treino seriam em torno de 15 unidades (75g)</a:t>
            </a:r>
          </a:p>
          <a:p>
            <a:r>
              <a:rPr lang="pt-BR" sz="2800"/>
              <a:t>100g de pinhão contém 42g de carboidratos </a:t>
            </a:r>
          </a:p>
        </p:txBody>
      </p:sp>
    </p:spTree>
    <p:extLst>
      <p:ext uri="{BB962C8B-B14F-4D97-AF65-F5344CB8AC3E}">
        <p14:creationId xmlns:p14="http://schemas.microsoft.com/office/powerpoint/2010/main" val="21494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C8CCF-39C8-4325-1213-E60CD167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21" y="-335478"/>
            <a:ext cx="11648597" cy="3903074"/>
          </a:xfrm>
        </p:spPr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Fontes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7DC9D-F6C0-2297-83B1-0904CE25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131" y="2871841"/>
            <a:ext cx="9364214" cy="2919357"/>
          </a:xfrm>
        </p:spPr>
        <p:txBody>
          <a:bodyPr>
            <a:noAutofit/>
          </a:bodyPr>
          <a:lstStyle/>
          <a:p>
            <a:r>
              <a:rPr lang="pt-BR" sz="2400">
                <a:hlinkClick r:id="rId2"/>
              </a:rPr>
              <a:t>www.vivendobauru.com.br</a:t>
            </a:r>
            <a:endParaRPr lang="pt-BR" sz="2400"/>
          </a:p>
          <a:p>
            <a:r>
              <a:rPr lang="pt-BR" sz="2400">
                <a:hlinkClick r:id="rId3"/>
              </a:rPr>
              <a:t>www.saudeabril.com.br</a:t>
            </a:r>
            <a:endParaRPr lang="pt-BR" sz="2400"/>
          </a:p>
          <a:p>
            <a:r>
              <a:rPr lang="pt-BR" sz="2400">
                <a:hlinkClick r:id="rId4"/>
              </a:rPr>
              <a:t>www.embrapa.br</a:t>
            </a:r>
            <a:endParaRPr lang="pt-BR" sz="2400"/>
          </a:p>
          <a:p>
            <a:r>
              <a:rPr lang="pt-BR" sz="2400">
                <a:hlinkClick r:id="rId5"/>
              </a:rPr>
              <a:t>www.uol.com.br</a:t>
            </a:r>
            <a:endParaRPr lang="pt-BR" sz="2400"/>
          </a:p>
          <a:p>
            <a:r>
              <a:rPr lang="pt-BR" sz="2400">
                <a:hlinkClick r:id="rId6"/>
              </a:rPr>
              <a:t>www.gazetadopovo.com.br</a:t>
            </a:r>
            <a:endParaRPr lang="pt-BR" sz="2400"/>
          </a:p>
          <a:p>
            <a:r>
              <a:rPr lang="pt-BR" sz="2400"/>
              <a:t>https://www.smartfit.com.br</a:t>
            </a:r>
          </a:p>
          <a:p>
            <a:endParaRPr lang="pt-BR" sz="2400"/>
          </a:p>
          <a:p>
            <a:endParaRPr lang="pt-BR" sz="240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FB5C66C7-90C6-078F-D28C-233156DA7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9277" y="1066802"/>
            <a:ext cx="5396592" cy="40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5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Circuito</vt:lpstr>
      <vt:lpstr>PINHÃO </vt:lpstr>
      <vt:lpstr>Qual sua origEm? Como são suas sementes e onde se encontra?</vt:lpstr>
      <vt:lpstr>ÁRVORE/SEMENTE do pinhão </vt:lpstr>
      <vt:lpstr>Como plantar?</vt:lpstr>
      <vt:lpstr>Quais os benefícios Para a saúde? </vt:lpstr>
      <vt:lpstr>Quais os malefícios a saúde? </vt:lpstr>
      <vt:lpstr>Quantos pinhões posso comer por dia?</vt:lpstr>
      <vt:lpstr>Fontes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PINHÃO </dc:title>
  <dc:creator>Usuário desconhecido</dc:creator>
  <cp:lastModifiedBy>mayrasantiago8781@gmail.com</cp:lastModifiedBy>
  <cp:revision>3</cp:revision>
  <dcterms:created xsi:type="dcterms:W3CDTF">2022-08-26T23:11:55Z</dcterms:created>
  <dcterms:modified xsi:type="dcterms:W3CDTF">2022-08-29T19:44:06Z</dcterms:modified>
</cp:coreProperties>
</file>