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2BE4B-7E91-40B7-942A-F73A8A865ABA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5BC3C-9D18-44A7-AF65-142E38AF0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00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2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3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70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29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08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77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8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7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7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4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8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4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6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54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06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3087-9590-4407-A489-8A3C7BDBB10D}" type="datetimeFigureOut">
              <a:rPr lang="pt-BR" smtClean="0"/>
              <a:t>04/09/2022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AA92-3B6A-415B-BC36-7495EEBD3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646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zetadopovo.com.br/viver-bem/saude-e-bem-estar/pinhao-rico-em-fibras-semente-ajuda-intestino" TargetMode="External"/><Relationship Id="rId2" Type="http://schemas.openxmlformats.org/officeDocument/2006/relationships/hyperlink" Target="https://ambientes.ambientebrasil.com.br/florestal/programas_e_projetos/plantio_de_pinha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1.globo.com/sp/campinas-regiao/terra-da-gente/noticia/2021/05/05/pinhao-semente-castanha-ou-fruto.ghtml" TargetMode="External"/><Relationship Id="rId5" Type="http://schemas.openxmlformats.org/officeDocument/2006/relationships/hyperlink" Target="http://saborbasico.blogspot.com/2017/07/pinhao-e-sua-historia-post-i-de-ii.html" TargetMode="External"/><Relationship Id="rId4" Type="http://schemas.openxmlformats.org/officeDocument/2006/relationships/hyperlink" Target="https://blog.tudogostoso.com.br/cardapios/receitas-faceis/pinhao-saiba-como-cozinhar-e-beneficio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246CB-8F70-4C75-91FA-EBB1A6815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PINHÃO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C82FC5-7C65-4C5B-BB22-96A08A6B30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Aluna: Victória Marya Menk Carvalho </a:t>
            </a:r>
          </a:p>
          <a:p>
            <a:r>
              <a:rPr lang="pt-BR" dirty="0"/>
              <a:t>Disciplina: EACBAS </a:t>
            </a:r>
          </a:p>
          <a:p>
            <a:r>
              <a:rPr lang="pt-BR" dirty="0"/>
              <a:t>Professor: Benedito José Santos</a:t>
            </a:r>
          </a:p>
        </p:txBody>
      </p:sp>
    </p:spTree>
    <p:extLst>
      <p:ext uri="{BB962C8B-B14F-4D97-AF65-F5344CB8AC3E}">
        <p14:creationId xmlns:p14="http://schemas.microsoft.com/office/powerpoint/2010/main" val="364802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5AC2F-2D36-447B-9CED-12984230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pinhão?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E71DBE-61AF-4E6B-AEFA-7933A2579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946268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 pinhão ( ou </a:t>
            </a:r>
            <a:r>
              <a:rPr lang="pt-BR" sz="2400" dirty="0" err="1"/>
              <a:t>Araucaria</a:t>
            </a:r>
            <a:r>
              <a:rPr lang="pt-BR" sz="2400" dirty="0"/>
              <a:t> angustifólia) se trata da parte comestível da pinha e também a semente da araucária, é também a designação genérica da semente de várias espécies de </a:t>
            </a:r>
            <a:r>
              <a:rPr lang="pt-BR" sz="2400" dirty="0" err="1"/>
              <a:t>pinaceaes</a:t>
            </a:r>
            <a:r>
              <a:rPr lang="pt-BR" sz="2400" dirty="0"/>
              <a:t> e </a:t>
            </a:r>
            <a:r>
              <a:rPr lang="pt-BR" sz="2400" dirty="0" err="1"/>
              <a:t>araucariaceaes</a:t>
            </a:r>
            <a:r>
              <a:rPr lang="pt-BR" sz="2400" dirty="0"/>
              <a:t>, plantas gimnospérmicas, isto é, cuja semente não se encerra num fruto.  É encontrado geralmente no sul e sudeste do nosso país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F3BFBE-18A5-4997-8585-F8EDC3001C81}"/>
              </a:ext>
            </a:extLst>
          </p:cNvPr>
          <p:cNvSpPr txBox="1"/>
          <p:nvPr/>
        </p:nvSpPr>
        <p:spPr>
          <a:xfrm>
            <a:off x="4034098" y="4778150"/>
            <a:ext cx="3494116" cy="12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53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A5B30-CB23-4EF3-9468-7DBC0C2F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Seu plantio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F61BF6-94D8-4D30-A77E-843C7543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As sementes devem ser novas, são 3 e terão que ser plantadas na horizontal;</a:t>
            </a:r>
          </a:p>
          <a:p>
            <a:r>
              <a:rPr lang="pt-BR" sz="2400" dirty="0"/>
              <a:t>Deve ser plantada na terra rica em humus (terra preta) e sempre deve estar úmida, mas nunca encharcada;</a:t>
            </a:r>
          </a:p>
          <a:p>
            <a:r>
              <a:rPr lang="pt-BR" sz="2400" dirty="0"/>
              <a:t>Preferencialmente deve ser plantado em local de pleno sol, à meia-sombra, embora as sementes não gostem de contato direto com o sol quando novas;</a:t>
            </a:r>
          </a:p>
          <a:p>
            <a:r>
              <a:rPr lang="pt-BR" sz="2400" dirty="0"/>
              <a:t>A araucária começa a produzir o fruto com 12 a 15 anos.</a:t>
            </a:r>
          </a:p>
        </p:txBody>
      </p:sp>
    </p:spTree>
    <p:extLst>
      <p:ext uri="{BB962C8B-B14F-4D97-AF65-F5344CB8AC3E}">
        <p14:creationId xmlns:p14="http://schemas.microsoft.com/office/powerpoint/2010/main" val="12421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F5B9D-104A-4858-946C-70EEB7BF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pt-BR" dirty="0"/>
              <a:t>BENEFICIOS                  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MALEFICIOS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FC67B-4CD8-4EEC-96CE-19EDF99D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pt-BR" dirty="0"/>
              <a:t>Além do sabor e textura que o pinhão apresenta, ele é rico em potássio, cálcio, zinco e magnésio. Contem presença de fibras o que auxilia no intestino e também é ótimo para combater a anemia </a:t>
            </a:r>
          </a:p>
          <a:p>
            <a:r>
              <a:rPr lang="pt-BR" dirty="0"/>
              <a:t>Seu baixo teor de gordura faz dele um excelente alimento para ser consumido em dietas, e esse fruto pode ser preparado de diversas formas.</a:t>
            </a:r>
          </a:p>
          <a:p>
            <a:r>
              <a:rPr lang="pt-BR" dirty="0"/>
              <a:t>Quando consumido em exagero pode fazer mal levando ao estufamento, </a:t>
            </a:r>
            <a:r>
              <a:rPr lang="pt-BR" dirty="0" err="1"/>
              <a:t>ma</a:t>
            </a:r>
            <a:r>
              <a:rPr lang="pt-BR" dirty="0"/>
              <a:t> digestão e causando insônia.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43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1FEA2-57BB-4BEE-95AB-8C871BF8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2B9B7-79A9-4245-86C0-89B66279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hlinkClick r:id="rId2"/>
              </a:rPr>
              <a:t>https://ambientes.ambientebrasil.com.br/florestal/programas_e_projetos/plantio_de_pinhao.html</a:t>
            </a:r>
            <a:endParaRPr lang="pt-BR" dirty="0"/>
          </a:p>
          <a:p>
            <a:r>
              <a:rPr lang="pt-BR" dirty="0">
                <a:hlinkClick r:id="rId3"/>
              </a:rPr>
              <a:t>https://www.gazetadopovo.com.br/viver-bem/saude-e-bem-estar/pinhao-rico-em-fibras-semente-ajuda-intestino</a:t>
            </a:r>
            <a:endParaRPr lang="pt-BR" dirty="0"/>
          </a:p>
          <a:p>
            <a:r>
              <a:rPr lang="pt-BR" dirty="0">
                <a:hlinkClick r:id="rId4"/>
              </a:rPr>
              <a:t>https://blog.tudogostoso.com.br/cardapios/receitas-faceis/pinhao-saiba-como-cozinhar-e-beneficios/</a:t>
            </a:r>
            <a:endParaRPr lang="pt-BR" dirty="0"/>
          </a:p>
          <a:p>
            <a:r>
              <a:rPr lang="pt-BR" dirty="0">
                <a:hlinkClick r:id="rId5"/>
              </a:rPr>
              <a:t>http://saborbasico.blogspot.com/2017/07/pinhao-e-sua-historia-post-i-de-ii.html</a:t>
            </a:r>
            <a:endParaRPr lang="pt-BR" dirty="0"/>
          </a:p>
          <a:p>
            <a:r>
              <a:rPr lang="pt-BR" dirty="0">
                <a:hlinkClick r:id="rId6"/>
              </a:rPr>
              <a:t>https://g1.globo.com/sp/campinas-regiao/terra-da-gente/noticia/2021/05/05/pinhao-semente-castanha-ou-fruto.ghtml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166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D49A9-7AE0-4C1B-BAE9-EC684A96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49237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AGRADEÇO PELA ATENÇÃO!</a:t>
            </a:r>
            <a:br>
              <a:rPr lang="pt-BR" sz="4400" dirty="0"/>
            </a:br>
            <a:br>
              <a:rPr lang="pt-BR" sz="4400" dirty="0"/>
            </a:br>
            <a:r>
              <a:rPr lang="pt-BR" sz="2400" dirty="0"/>
              <a:t>Aluna: Victória </a:t>
            </a:r>
            <a:r>
              <a:rPr lang="pt-BR" sz="2400" dirty="0" err="1"/>
              <a:t>marya</a:t>
            </a:r>
            <a:r>
              <a:rPr lang="pt-BR" sz="2400" dirty="0"/>
              <a:t> Menk carvalho – 1º biológicas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0A0E20-E65E-4DE6-85D2-40E734E8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4873" y="5583382"/>
            <a:ext cx="682684" cy="207818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71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48</TotalTime>
  <Words>355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O PINHÃO</vt:lpstr>
      <vt:lpstr>O que é o pinhão?</vt:lpstr>
      <vt:lpstr>Seu plantio</vt:lpstr>
      <vt:lpstr>BENEFICIOS                     MALEFICIOS </vt:lpstr>
      <vt:lpstr>Fontes:</vt:lpstr>
      <vt:lpstr>AGRADEÇO PELA ATENÇÃO!  Aluna: Victória marya Menk carvalho – 1º biológicas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PINHÃO</dc:title>
  <dc:creator>Camila Menk</dc:creator>
  <cp:lastModifiedBy>Camila Menk</cp:lastModifiedBy>
  <cp:revision>1</cp:revision>
  <dcterms:created xsi:type="dcterms:W3CDTF">2022-09-05T01:09:45Z</dcterms:created>
  <dcterms:modified xsi:type="dcterms:W3CDTF">2022-09-05T01:58:35Z</dcterms:modified>
</cp:coreProperties>
</file>