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embeddedFontLst>
    <p:embeddedFont>
      <p:font typeface="Prata" charset="0"/>
      <p:regular r:id="rId7"/>
    </p:embeddedFont>
    <p:embeddedFont>
      <p:font typeface="Lato" charset="0"/>
      <p:regular r:id="rId8"/>
      <p:bold r:id="rId9"/>
      <p:italic r:id="rId10"/>
      <p:boldItalic r:id="rId11"/>
    </p:embeddedFont>
    <p:embeddedFont>
      <p:font typeface="Open Sans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Patrick Hand" charset="0"/>
      <p:regular r:id="rId20"/>
    </p:embeddedFont>
    <p:embeddedFont>
      <p:font typeface="Secular One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096CA72-C6A7-43EF-BC26-7247D2F7CDAF}">
  <a:tblStyle styleId="{B096CA72-C6A7-43EF-BC26-7247D2F7CD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f05802b1a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f05802b1a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f05802b1a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f05802b1a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6900" y="1683325"/>
            <a:ext cx="4790100" cy="21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6550" y="3901600"/>
            <a:ext cx="40509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6" cy="5146369"/>
          </a:xfrm>
          <a:custGeom>
            <a:avLst/>
            <a:gdLst/>
            <a:ahLst/>
            <a:cxnLst/>
            <a:rect l="l" t="t" r="r" b="b"/>
            <a:pathLst>
              <a:path w="6519" h="3669" extrusionOk="0">
                <a:moveTo>
                  <a:pt x="3259" y="597"/>
                </a:moveTo>
                <a:cubicBezTo>
                  <a:pt x="4751" y="597"/>
                  <a:pt x="5954" y="1806"/>
                  <a:pt x="5954" y="3298"/>
                </a:cubicBezTo>
                <a:lnTo>
                  <a:pt x="565" y="3298"/>
                </a:lnTo>
                <a:cubicBezTo>
                  <a:pt x="565" y="1806"/>
                  <a:pt x="1768" y="597"/>
                  <a:pt x="3259" y="597"/>
                </a:cubicBezTo>
                <a:close/>
                <a:moveTo>
                  <a:pt x="1" y="1"/>
                </a:moveTo>
                <a:lnTo>
                  <a:pt x="1" y="3668"/>
                </a:lnTo>
                <a:lnTo>
                  <a:pt x="6518" y="3668"/>
                </a:lnTo>
                <a:lnTo>
                  <a:pt x="651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808889">
            <a:off x="-34867" y="169900"/>
            <a:ext cx="2597328" cy="2540630"/>
          </a:xfrm>
          <a:custGeom>
            <a:avLst/>
            <a:gdLst/>
            <a:ahLst/>
            <a:cxnLst/>
            <a:rect l="l" t="t" r="r" b="b"/>
            <a:pathLst>
              <a:path w="9620" h="9410" extrusionOk="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808889" flipH="1">
            <a:off x="6581533" y="169900"/>
            <a:ext cx="2597328" cy="2540630"/>
          </a:xfrm>
          <a:custGeom>
            <a:avLst/>
            <a:gdLst/>
            <a:ahLst/>
            <a:cxnLst/>
            <a:rect l="l" t="t" r="r" b="b"/>
            <a:pathLst>
              <a:path w="9620" h="9410" extrusionOk="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"/>
          <p:cNvSpPr txBox="1">
            <a:spLocks noGrp="1"/>
          </p:cNvSpPr>
          <p:nvPr>
            <p:ph type="title"/>
          </p:nvPr>
        </p:nvSpPr>
        <p:spPr>
          <a:xfrm>
            <a:off x="3345125" y="1274575"/>
            <a:ext cx="44928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5" name="Google Shape;395;p9"/>
          <p:cNvSpPr txBox="1">
            <a:spLocks noGrp="1"/>
          </p:cNvSpPr>
          <p:nvPr>
            <p:ph type="subTitle" idx="1"/>
          </p:nvPr>
        </p:nvSpPr>
        <p:spPr>
          <a:xfrm>
            <a:off x="5063400" y="2404475"/>
            <a:ext cx="34017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6" name="Google Shape;396;p9"/>
          <p:cNvSpPr/>
          <p:nvPr/>
        </p:nvSpPr>
        <p:spPr>
          <a:xfrm rot="-9848450">
            <a:off x="7606212" y="-177468"/>
            <a:ext cx="1470845" cy="1317891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"/>
          </p:nvPr>
        </p:nvSpPr>
        <p:spPr>
          <a:xfrm>
            <a:off x="1520350" y="2384073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2"/>
          </p:nvPr>
        </p:nvSpPr>
        <p:spPr>
          <a:xfrm>
            <a:off x="899351" y="1950600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3" hasCustomPrompt="1"/>
          </p:nvPr>
        </p:nvSpPr>
        <p:spPr>
          <a:xfrm>
            <a:off x="2184386" y="1355761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4"/>
          </p:nvPr>
        </p:nvSpPr>
        <p:spPr>
          <a:xfrm>
            <a:off x="5307423" y="2384073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5"/>
          </p:nvPr>
        </p:nvSpPr>
        <p:spPr>
          <a:xfrm>
            <a:off x="4686410" y="1950600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6" hasCustomPrompt="1"/>
          </p:nvPr>
        </p:nvSpPr>
        <p:spPr>
          <a:xfrm>
            <a:off x="5971522" y="1355711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7"/>
          </p:nvPr>
        </p:nvSpPr>
        <p:spPr>
          <a:xfrm>
            <a:off x="1520350" y="4135035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8"/>
          </p:nvPr>
        </p:nvSpPr>
        <p:spPr>
          <a:xfrm>
            <a:off x="899365" y="3701559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9" hasCustomPrompt="1"/>
          </p:nvPr>
        </p:nvSpPr>
        <p:spPr>
          <a:xfrm>
            <a:off x="2184376" y="3092793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3"/>
          </p:nvPr>
        </p:nvSpPr>
        <p:spPr>
          <a:xfrm>
            <a:off x="5307398" y="4135035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14"/>
          </p:nvPr>
        </p:nvSpPr>
        <p:spPr>
          <a:xfrm>
            <a:off x="4686388" y="3701559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15" hasCustomPrompt="1"/>
          </p:nvPr>
        </p:nvSpPr>
        <p:spPr>
          <a:xfrm>
            <a:off x="5971522" y="3092792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7"/>
          <p:cNvSpPr/>
          <p:nvPr/>
        </p:nvSpPr>
        <p:spPr>
          <a:xfrm rot="-5400000">
            <a:off x="739050" y="68825"/>
            <a:ext cx="4987800" cy="51927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5909888" y="2103941"/>
            <a:ext cx="3067600" cy="3039571"/>
            <a:chOff x="7196936" y="3122864"/>
            <a:chExt cx="1866504" cy="1849450"/>
          </a:xfrm>
        </p:grpSpPr>
        <p:sp>
          <p:nvSpPr>
            <p:cNvPr id="555" name="Google Shape;555;p17"/>
            <p:cNvSpPr/>
            <p:nvPr/>
          </p:nvSpPr>
          <p:spPr>
            <a:xfrm>
              <a:off x="8137759" y="4046873"/>
              <a:ext cx="925682" cy="925432"/>
            </a:xfrm>
            <a:custGeom>
              <a:avLst/>
              <a:gdLst/>
              <a:ahLst/>
              <a:cxnLst/>
              <a:rect l="l" t="t" r="r" b="b"/>
              <a:pathLst>
                <a:path w="3855" h="3854" extrusionOk="0">
                  <a:moveTo>
                    <a:pt x="2526" y="311"/>
                  </a:moveTo>
                  <a:cubicBezTo>
                    <a:pt x="2626" y="311"/>
                    <a:pt x="2726" y="325"/>
                    <a:pt x="2833" y="343"/>
                  </a:cubicBezTo>
                  <a:cubicBezTo>
                    <a:pt x="3021" y="374"/>
                    <a:pt x="3197" y="443"/>
                    <a:pt x="3366" y="519"/>
                  </a:cubicBezTo>
                  <a:cubicBezTo>
                    <a:pt x="3354" y="525"/>
                    <a:pt x="3334" y="525"/>
                    <a:pt x="3322" y="525"/>
                  </a:cubicBezTo>
                  <a:cubicBezTo>
                    <a:pt x="3264" y="512"/>
                    <a:pt x="3204" y="508"/>
                    <a:pt x="3143" y="508"/>
                  </a:cubicBezTo>
                  <a:cubicBezTo>
                    <a:pt x="3080" y="508"/>
                    <a:pt x="3016" y="513"/>
                    <a:pt x="2952" y="519"/>
                  </a:cubicBezTo>
                  <a:cubicBezTo>
                    <a:pt x="2758" y="537"/>
                    <a:pt x="2576" y="588"/>
                    <a:pt x="2400" y="663"/>
                  </a:cubicBezTo>
                  <a:cubicBezTo>
                    <a:pt x="2156" y="770"/>
                    <a:pt x="1919" y="895"/>
                    <a:pt x="1699" y="1045"/>
                  </a:cubicBezTo>
                  <a:cubicBezTo>
                    <a:pt x="1416" y="1239"/>
                    <a:pt x="1185" y="1471"/>
                    <a:pt x="1016" y="1766"/>
                  </a:cubicBezTo>
                  <a:cubicBezTo>
                    <a:pt x="953" y="1866"/>
                    <a:pt x="903" y="1973"/>
                    <a:pt x="858" y="2079"/>
                  </a:cubicBezTo>
                  <a:cubicBezTo>
                    <a:pt x="852" y="2092"/>
                    <a:pt x="852" y="2104"/>
                    <a:pt x="846" y="2116"/>
                  </a:cubicBezTo>
                  <a:cubicBezTo>
                    <a:pt x="834" y="2104"/>
                    <a:pt x="840" y="2098"/>
                    <a:pt x="840" y="2086"/>
                  </a:cubicBezTo>
                  <a:cubicBezTo>
                    <a:pt x="878" y="1942"/>
                    <a:pt x="903" y="1791"/>
                    <a:pt x="928" y="1641"/>
                  </a:cubicBezTo>
                  <a:cubicBezTo>
                    <a:pt x="941" y="1552"/>
                    <a:pt x="947" y="1459"/>
                    <a:pt x="971" y="1372"/>
                  </a:cubicBezTo>
                  <a:cubicBezTo>
                    <a:pt x="1040" y="1101"/>
                    <a:pt x="1173" y="863"/>
                    <a:pt x="1379" y="675"/>
                  </a:cubicBezTo>
                  <a:cubicBezTo>
                    <a:pt x="1567" y="513"/>
                    <a:pt x="1786" y="394"/>
                    <a:pt x="2038" y="349"/>
                  </a:cubicBezTo>
                  <a:cubicBezTo>
                    <a:pt x="2125" y="337"/>
                    <a:pt x="2206" y="325"/>
                    <a:pt x="2295" y="319"/>
                  </a:cubicBezTo>
                  <a:cubicBezTo>
                    <a:pt x="2370" y="311"/>
                    <a:pt x="2445" y="311"/>
                    <a:pt x="2526" y="311"/>
                  </a:cubicBezTo>
                  <a:close/>
                  <a:moveTo>
                    <a:pt x="2300" y="34"/>
                  </a:moveTo>
                  <a:cubicBezTo>
                    <a:pt x="2329" y="34"/>
                    <a:pt x="2359" y="34"/>
                    <a:pt x="2388" y="36"/>
                  </a:cubicBezTo>
                  <a:cubicBezTo>
                    <a:pt x="2614" y="55"/>
                    <a:pt x="2827" y="99"/>
                    <a:pt x="3039" y="161"/>
                  </a:cubicBezTo>
                  <a:cubicBezTo>
                    <a:pt x="3203" y="212"/>
                    <a:pt x="3354" y="281"/>
                    <a:pt x="3498" y="368"/>
                  </a:cubicBezTo>
                  <a:cubicBezTo>
                    <a:pt x="3635" y="456"/>
                    <a:pt x="3730" y="574"/>
                    <a:pt x="3799" y="719"/>
                  </a:cubicBezTo>
                  <a:cubicBezTo>
                    <a:pt x="3799" y="732"/>
                    <a:pt x="3805" y="744"/>
                    <a:pt x="3811" y="756"/>
                  </a:cubicBezTo>
                  <a:cubicBezTo>
                    <a:pt x="3811" y="756"/>
                    <a:pt x="3811" y="762"/>
                    <a:pt x="3805" y="770"/>
                  </a:cubicBezTo>
                  <a:cubicBezTo>
                    <a:pt x="3767" y="732"/>
                    <a:pt x="3736" y="695"/>
                    <a:pt x="3698" y="663"/>
                  </a:cubicBezTo>
                  <a:cubicBezTo>
                    <a:pt x="3667" y="632"/>
                    <a:pt x="3629" y="612"/>
                    <a:pt x="3591" y="594"/>
                  </a:cubicBezTo>
                  <a:cubicBezTo>
                    <a:pt x="3461" y="531"/>
                    <a:pt x="3328" y="469"/>
                    <a:pt x="3190" y="412"/>
                  </a:cubicBezTo>
                  <a:cubicBezTo>
                    <a:pt x="3053" y="356"/>
                    <a:pt x="2902" y="319"/>
                    <a:pt x="2752" y="299"/>
                  </a:cubicBezTo>
                  <a:cubicBezTo>
                    <a:pt x="2654" y="286"/>
                    <a:pt x="2557" y="278"/>
                    <a:pt x="2457" y="278"/>
                  </a:cubicBezTo>
                  <a:cubicBezTo>
                    <a:pt x="2422" y="278"/>
                    <a:pt x="2386" y="279"/>
                    <a:pt x="2350" y="281"/>
                  </a:cubicBezTo>
                  <a:cubicBezTo>
                    <a:pt x="2144" y="293"/>
                    <a:pt x="1937" y="319"/>
                    <a:pt x="1743" y="406"/>
                  </a:cubicBezTo>
                  <a:cubicBezTo>
                    <a:pt x="1460" y="531"/>
                    <a:pt x="1234" y="725"/>
                    <a:pt x="1084" y="1002"/>
                  </a:cubicBezTo>
                  <a:cubicBezTo>
                    <a:pt x="1009" y="1138"/>
                    <a:pt x="953" y="1289"/>
                    <a:pt x="921" y="1439"/>
                  </a:cubicBezTo>
                  <a:cubicBezTo>
                    <a:pt x="909" y="1514"/>
                    <a:pt x="903" y="1590"/>
                    <a:pt x="890" y="1659"/>
                  </a:cubicBezTo>
                  <a:cubicBezTo>
                    <a:pt x="866" y="1841"/>
                    <a:pt x="828" y="2017"/>
                    <a:pt x="783" y="2191"/>
                  </a:cubicBezTo>
                  <a:cubicBezTo>
                    <a:pt x="765" y="2274"/>
                    <a:pt x="753" y="2355"/>
                    <a:pt x="733" y="2436"/>
                  </a:cubicBezTo>
                  <a:cubicBezTo>
                    <a:pt x="733" y="2455"/>
                    <a:pt x="727" y="2468"/>
                    <a:pt x="721" y="2486"/>
                  </a:cubicBezTo>
                  <a:cubicBezTo>
                    <a:pt x="715" y="2449"/>
                    <a:pt x="708" y="2411"/>
                    <a:pt x="702" y="2373"/>
                  </a:cubicBezTo>
                  <a:cubicBezTo>
                    <a:pt x="696" y="2292"/>
                    <a:pt x="702" y="2217"/>
                    <a:pt x="696" y="2136"/>
                  </a:cubicBezTo>
                  <a:cubicBezTo>
                    <a:pt x="690" y="2041"/>
                    <a:pt x="678" y="1954"/>
                    <a:pt x="664" y="1860"/>
                  </a:cubicBezTo>
                  <a:cubicBezTo>
                    <a:pt x="640" y="1734"/>
                    <a:pt x="633" y="1609"/>
                    <a:pt x="633" y="1477"/>
                  </a:cubicBezTo>
                  <a:cubicBezTo>
                    <a:pt x="633" y="1384"/>
                    <a:pt x="633" y="1296"/>
                    <a:pt x="646" y="1202"/>
                  </a:cubicBezTo>
                  <a:cubicBezTo>
                    <a:pt x="658" y="1095"/>
                    <a:pt x="670" y="996"/>
                    <a:pt x="708" y="895"/>
                  </a:cubicBezTo>
                  <a:cubicBezTo>
                    <a:pt x="745" y="794"/>
                    <a:pt x="809" y="707"/>
                    <a:pt x="878" y="625"/>
                  </a:cubicBezTo>
                  <a:cubicBezTo>
                    <a:pt x="1034" y="437"/>
                    <a:pt x="1234" y="311"/>
                    <a:pt x="1454" y="218"/>
                  </a:cubicBezTo>
                  <a:cubicBezTo>
                    <a:pt x="1630" y="143"/>
                    <a:pt x="1818" y="93"/>
                    <a:pt x="2006" y="61"/>
                  </a:cubicBezTo>
                  <a:cubicBezTo>
                    <a:pt x="2102" y="42"/>
                    <a:pt x="2202" y="34"/>
                    <a:pt x="2300" y="34"/>
                  </a:cubicBezTo>
                  <a:close/>
                  <a:moveTo>
                    <a:pt x="2280" y="1"/>
                  </a:moveTo>
                  <a:cubicBezTo>
                    <a:pt x="2181" y="1"/>
                    <a:pt x="2084" y="7"/>
                    <a:pt x="1986" y="24"/>
                  </a:cubicBezTo>
                  <a:cubicBezTo>
                    <a:pt x="1818" y="61"/>
                    <a:pt x="1648" y="105"/>
                    <a:pt x="1486" y="168"/>
                  </a:cubicBezTo>
                  <a:cubicBezTo>
                    <a:pt x="1248" y="261"/>
                    <a:pt x="1028" y="394"/>
                    <a:pt x="852" y="594"/>
                  </a:cubicBezTo>
                  <a:cubicBezTo>
                    <a:pt x="765" y="707"/>
                    <a:pt x="690" y="826"/>
                    <a:pt x="652" y="970"/>
                  </a:cubicBezTo>
                  <a:cubicBezTo>
                    <a:pt x="627" y="1071"/>
                    <a:pt x="609" y="1176"/>
                    <a:pt x="609" y="1277"/>
                  </a:cubicBezTo>
                  <a:cubicBezTo>
                    <a:pt x="603" y="1390"/>
                    <a:pt x="589" y="1502"/>
                    <a:pt x="603" y="1615"/>
                  </a:cubicBezTo>
                  <a:cubicBezTo>
                    <a:pt x="609" y="1728"/>
                    <a:pt x="627" y="1835"/>
                    <a:pt x="640" y="1948"/>
                  </a:cubicBezTo>
                  <a:cubicBezTo>
                    <a:pt x="646" y="2023"/>
                    <a:pt x="658" y="2092"/>
                    <a:pt x="664" y="2167"/>
                  </a:cubicBezTo>
                  <a:cubicBezTo>
                    <a:pt x="664" y="2267"/>
                    <a:pt x="670" y="2367"/>
                    <a:pt x="684" y="2474"/>
                  </a:cubicBezTo>
                  <a:cubicBezTo>
                    <a:pt x="684" y="2486"/>
                    <a:pt x="690" y="2500"/>
                    <a:pt x="684" y="2512"/>
                  </a:cubicBezTo>
                  <a:cubicBezTo>
                    <a:pt x="458" y="2267"/>
                    <a:pt x="233" y="2029"/>
                    <a:pt x="1" y="1778"/>
                  </a:cubicBezTo>
                  <a:lnTo>
                    <a:pt x="1" y="1778"/>
                  </a:lnTo>
                  <a:cubicBezTo>
                    <a:pt x="1" y="1815"/>
                    <a:pt x="13" y="1841"/>
                    <a:pt x="31" y="1860"/>
                  </a:cubicBezTo>
                  <a:cubicBezTo>
                    <a:pt x="132" y="1960"/>
                    <a:pt x="227" y="2060"/>
                    <a:pt x="314" y="2161"/>
                  </a:cubicBezTo>
                  <a:cubicBezTo>
                    <a:pt x="464" y="2324"/>
                    <a:pt x="609" y="2474"/>
                    <a:pt x="745" y="2643"/>
                  </a:cubicBezTo>
                  <a:cubicBezTo>
                    <a:pt x="997" y="2937"/>
                    <a:pt x="1185" y="3270"/>
                    <a:pt x="1304" y="3634"/>
                  </a:cubicBezTo>
                  <a:cubicBezTo>
                    <a:pt x="1329" y="3709"/>
                    <a:pt x="1361" y="3778"/>
                    <a:pt x="1373" y="3853"/>
                  </a:cubicBezTo>
                  <a:lnTo>
                    <a:pt x="1398" y="3853"/>
                  </a:lnTo>
                  <a:cubicBezTo>
                    <a:pt x="1404" y="3822"/>
                    <a:pt x="1392" y="3796"/>
                    <a:pt x="1379" y="3765"/>
                  </a:cubicBezTo>
                  <a:cubicBezTo>
                    <a:pt x="1260" y="3357"/>
                    <a:pt x="1072" y="2989"/>
                    <a:pt x="803" y="2656"/>
                  </a:cubicBezTo>
                  <a:cubicBezTo>
                    <a:pt x="739" y="2587"/>
                    <a:pt x="745" y="2587"/>
                    <a:pt x="765" y="2500"/>
                  </a:cubicBezTo>
                  <a:cubicBezTo>
                    <a:pt x="791" y="2367"/>
                    <a:pt x="834" y="2242"/>
                    <a:pt x="878" y="2116"/>
                  </a:cubicBezTo>
                  <a:cubicBezTo>
                    <a:pt x="953" y="1928"/>
                    <a:pt x="1046" y="1748"/>
                    <a:pt x="1173" y="1584"/>
                  </a:cubicBezTo>
                  <a:cubicBezTo>
                    <a:pt x="1329" y="1378"/>
                    <a:pt x="1517" y="1208"/>
                    <a:pt x="1731" y="1071"/>
                  </a:cubicBezTo>
                  <a:cubicBezTo>
                    <a:pt x="1937" y="926"/>
                    <a:pt x="2156" y="807"/>
                    <a:pt x="2388" y="707"/>
                  </a:cubicBezTo>
                  <a:cubicBezTo>
                    <a:pt x="2576" y="625"/>
                    <a:pt x="2776" y="562"/>
                    <a:pt x="2984" y="550"/>
                  </a:cubicBezTo>
                  <a:cubicBezTo>
                    <a:pt x="3039" y="545"/>
                    <a:pt x="3094" y="541"/>
                    <a:pt x="3150" y="541"/>
                  </a:cubicBezTo>
                  <a:cubicBezTo>
                    <a:pt x="3227" y="541"/>
                    <a:pt x="3305" y="548"/>
                    <a:pt x="3385" y="562"/>
                  </a:cubicBezTo>
                  <a:cubicBezTo>
                    <a:pt x="3548" y="594"/>
                    <a:pt x="3686" y="657"/>
                    <a:pt x="3779" y="800"/>
                  </a:cubicBezTo>
                  <a:cubicBezTo>
                    <a:pt x="3791" y="820"/>
                    <a:pt x="3811" y="832"/>
                    <a:pt x="3829" y="832"/>
                  </a:cubicBezTo>
                  <a:cubicBezTo>
                    <a:pt x="3849" y="820"/>
                    <a:pt x="3855" y="800"/>
                    <a:pt x="3849" y="782"/>
                  </a:cubicBezTo>
                  <a:cubicBezTo>
                    <a:pt x="3849" y="762"/>
                    <a:pt x="3843" y="744"/>
                    <a:pt x="3837" y="725"/>
                  </a:cubicBezTo>
                  <a:cubicBezTo>
                    <a:pt x="3779" y="594"/>
                    <a:pt x="3698" y="481"/>
                    <a:pt x="3585" y="394"/>
                  </a:cubicBezTo>
                  <a:cubicBezTo>
                    <a:pt x="3473" y="305"/>
                    <a:pt x="3348" y="243"/>
                    <a:pt x="3215" y="186"/>
                  </a:cubicBezTo>
                  <a:cubicBezTo>
                    <a:pt x="2958" y="85"/>
                    <a:pt x="2695" y="24"/>
                    <a:pt x="2426" y="4"/>
                  </a:cubicBezTo>
                  <a:cubicBezTo>
                    <a:pt x="2377" y="2"/>
                    <a:pt x="2328" y="1"/>
                    <a:pt x="228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8140640" y="4509838"/>
              <a:ext cx="313603" cy="462476"/>
            </a:xfrm>
            <a:custGeom>
              <a:avLst/>
              <a:gdLst/>
              <a:ahLst/>
              <a:cxnLst/>
              <a:rect l="l" t="t" r="r" b="b"/>
              <a:pathLst>
                <a:path w="1306" h="1926" extrusionOk="0">
                  <a:moveTo>
                    <a:pt x="7" y="0"/>
                  </a:moveTo>
                  <a:cubicBezTo>
                    <a:pt x="1" y="38"/>
                    <a:pt x="27" y="51"/>
                    <a:pt x="39" y="75"/>
                  </a:cubicBezTo>
                  <a:cubicBezTo>
                    <a:pt x="207" y="257"/>
                    <a:pt x="377" y="439"/>
                    <a:pt x="545" y="621"/>
                  </a:cubicBezTo>
                  <a:cubicBezTo>
                    <a:pt x="658" y="746"/>
                    <a:pt x="765" y="872"/>
                    <a:pt x="860" y="1009"/>
                  </a:cubicBezTo>
                  <a:cubicBezTo>
                    <a:pt x="1048" y="1292"/>
                    <a:pt x="1185" y="1599"/>
                    <a:pt x="1273" y="1925"/>
                  </a:cubicBezTo>
                  <a:lnTo>
                    <a:pt x="1305" y="1925"/>
                  </a:lnTo>
                  <a:lnTo>
                    <a:pt x="1305" y="1918"/>
                  </a:lnTo>
                  <a:cubicBezTo>
                    <a:pt x="1254" y="1718"/>
                    <a:pt x="1179" y="1530"/>
                    <a:pt x="1091" y="1348"/>
                  </a:cubicBezTo>
                  <a:cubicBezTo>
                    <a:pt x="967" y="1091"/>
                    <a:pt x="797" y="859"/>
                    <a:pt x="609" y="647"/>
                  </a:cubicBezTo>
                  <a:cubicBezTo>
                    <a:pt x="421" y="433"/>
                    <a:pt x="227" y="226"/>
                    <a:pt x="33" y="20"/>
                  </a:cubicBezTo>
                  <a:cubicBezTo>
                    <a:pt x="27" y="14"/>
                    <a:pt x="19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7196936" y="3122864"/>
              <a:ext cx="1294754" cy="1366057"/>
            </a:xfrm>
            <a:custGeom>
              <a:avLst/>
              <a:gdLst/>
              <a:ahLst/>
              <a:cxnLst/>
              <a:rect l="l" t="t" r="r" b="b"/>
              <a:pathLst>
                <a:path w="5392" h="5689" extrusionOk="0">
                  <a:moveTo>
                    <a:pt x="1663" y="381"/>
                  </a:moveTo>
                  <a:cubicBezTo>
                    <a:pt x="1693" y="399"/>
                    <a:pt x="1724" y="424"/>
                    <a:pt x="1756" y="450"/>
                  </a:cubicBezTo>
                  <a:cubicBezTo>
                    <a:pt x="1857" y="525"/>
                    <a:pt x="1964" y="587"/>
                    <a:pt x="2069" y="644"/>
                  </a:cubicBezTo>
                  <a:cubicBezTo>
                    <a:pt x="2164" y="694"/>
                    <a:pt x="2251" y="745"/>
                    <a:pt x="2332" y="812"/>
                  </a:cubicBezTo>
                  <a:cubicBezTo>
                    <a:pt x="2421" y="882"/>
                    <a:pt x="2490" y="970"/>
                    <a:pt x="2528" y="1076"/>
                  </a:cubicBezTo>
                  <a:cubicBezTo>
                    <a:pt x="2534" y="1107"/>
                    <a:pt x="2540" y="1133"/>
                    <a:pt x="2534" y="1164"/>
                  </a:cubicBezTo>
                  <a:cubicBezTo>
                    <a:pt x="2528" y="1196"/>
                    <a:pt x="2528" y="1234"/>
                    <a:pt x="2528" y="1277"/>
                  </a:cubicBezTo>
                  <a:cubicBezTo>
                    <a:pt x="2514" y="1246"/>
                    <a:pt x="2502" y="1220"/>
                    <a:pt x="2490" y="1202"/>
                  </a:cubicBezTo>
                  <a:cubicBezTo>
                    <a:pt x="2421" y="1070"/>
                    <a:pt x="2332" y="951"/>
                    <a:pt x="2201" y="876"/>
                  </a:cubicBezTo>
                  <a:cubicBezTo>
                    <a:pt x="2152" y="844"/>
                    <a:pt x="2100" y="812"/>
                    <a:pt x="2045" y="788"/>
                  </a:cubicBezTo>
                  <a:cubicBezTo>
                    <a:pt x="2019" y="769"/>
                    <a:pt x="1988" y="757"/>
                    <a:pt x="1964" y="737"/>
                  </a:cubicBezTo>
                  <a:cubicBezTo>
                    <a:pt x="1888" y="694"/>
                    <a:pt x="1831" y="638"/>
                    <a:pt x="1782" y="569"/>
                  </a:cubicBezTo>
                  <a:cubicBezTo>
                    <a:pt x="1738" y="512"/>
                    <a:pt x="1693" y="450"/>
                    <a:pt x="1649" y="387"/>
                  </a:cubicBezTo>
                  <a:cubicBezTo>
                    <a:pt x="1655" y="387"/>
                    <a:pt x="1655" y="381"/>
                    <a:pt x="1663" y="381"/>
                  </a:cubicBezTo>
                  <a:close/>
                  <a:moveTo>
                    <a:pt x="4582" y="939"/>
                  </a:moveTo>
                  <a:lnTo>
                    <a:pt x="4582" y="951"/>
                  </a:lnTo>
                  <a:cubicBezTo>
                    <a:pt x="4521" y="1076"/>
                    <a:pt x="4475" y="1208"/>
                    <a:pt x="4432" y="1346"/>
                  </a:cubicBezTo>
                  <a:cubicBezTo>
                    <a:pt x="4414" y="1402"/>
                    <a:pt x="4388" y="1459"/>
                    <a:pt x="4333" y="1497"/>
                  </a:cubicBezTo>
                  <a:cubicBezTo>
                    <a:pt x="4307" y="1515"/>
                    <a:pt x="4281" y="1540"/>
                    <a:pt x="4257" y="1564"/>
                  </a:cubicBezTo>
                  <a:cubicBezTo>
                    <a:pt x="4313" y="1321"/>
                    <a:pt x="4394" y="1101"/>
                    <a:pt x="4582" y="939"/>
                  </a:cubicBezTo>
                  <a:close/>
                  <a:moveTo>
                    <a:pt x="4610" y="767"/>
                  </a:moveTo>
                  <a:cubicBezTo>
                    <a:pt x="4617" y="767"/>
                    <a:pt x="4623" y="769"/>
                    <a:pt x="4626" y="775"/>
                  </a:cubicBezTo>
                  <a:cubicBezTo>
                    <a:pt x="4639" y="788"/>
                    <a:pt x="4633" y="800"/>
                    <a:pt x="4626" y="812"/>
                  </a:cubicBezTo>
                  <a:cubicBezTo>
                    <a:pt x="4602" y="850"/>
                    <a:pt x="4576" y="882"/>
                    <a:pt x="4551" y="919"/>
                  </a:cubicBezTo>
                  <a:cubicBezTo>
                    <a:pt x="4507" y="970"/>
                    <a:pt x="4457" y="1020"/>
                    <a:pt x="4414" y="1076"/>
                  </a:cubicBezTo>
                  <a:cubicBezTo>
                    <a:pt x="4313" y="1202"/>
                    <a:pt x="4244" y="1346"/>
                    <a:pt x="4206" y="1509"/>
                  </a:cubicBezTo>
                  <a:cubicBezTo>
                    <a:pt x="4194" y="1558"/>
                    <a:pt x="4175" y="1602"/>
                    <a:pt x="4163" y="1653"/>
                  </a:cubicBezTo>
                  <a:cubicBezTo>
                    <a:pt x="4151" y="1647"/>
                    <a:pt x="4151" y="1634"/>
                    <a:pt x="4157" y="1628"/>
                  </a:cubicBezTo>
                  <a:cubicBezTo>
                    <a:pt x="4157" y="1546"/>
                    <a:pt x="4137" y="1465"/>
                    <a:pt x="4131" y="1384"/>
                  </a:cubicBezTo>
                  <a:cubicBezTo>
                    <a:pt x="4125" y="1358"/>
                    <a:pt x="4119" y="1327"/>
                    <a:pt x="4113" y="1301"/>
                  </a:cubicBezTo>
                  <a:cubicBezTo>
                    <a:pt x="4113" y="1277"/>
                    <a:pt x="4113" y="1252"/>
                    <a:pt x="4125" y="1234"/>
                  </a:cubicBezTo>
                  <a:cubicBezTo>
                    <a:pt x="4220" y="1046"/>
                    <a:pt x="4357" y="901"/>
                    <a:pt x="4533" y="794"/>
                  </a:cubicBezTo>
                  <a:cubicBezTo>
                    <a:pt x="4551" y="782"/>
                    <a:pt x="4570" y="775"/>
                    <a:pt x="4588" y="769"/>
                  </a:cubicBezTo>
                  <a:cubicBezTo>
                    <a:pt x="4595" y="769"/>
                    <a:pt x="4603" y="767"/>
                    <a:pt x="4610" y="767"/>
                  </a:cubicBezTo>
                  <a:close/>
                  <a:moveTo>
                    <a:pt x="3693" y="669"/>
                  </a:moveTo>
                  <a:lnTo>
                    <a:pt x="3693" y="669"/>
                  </a:lnTo>
                  <a:cubicBezTo>
                    <a:pt x="3618" y="820"/>
                    <a:pt x="3555" y="982"/>
                    <a:pt x="3480" y="1133"/>
                  </a:cubicBezTo>
                  <a:cubicBezTo>
                    <a:pt x="3430" y="1240"/>
                    <a:pt x="3367" y="1333"/>
                    <a:pt x="3298" y="1422"/>
                  </a:cubicBezTo>
                  <a:cubicBezTo>
                    <a:pt x="3210" y="1546"/>
                    <a:pt x="3153" y="1685"/>
                    <a:pt x="3141" y="1853"/>
                  </a:cubicBezTo>
                  <a:cubicBezTo>
                    <a:pt x="3135" y="1822"/>
                    <a:pt x="3129" y="1798"/>
                    <a:pt x="3122" y="1778"/>
                  </a:cubicBezTo>
                  <a:lnTo>
                    <a:pt x="3122" y="1709"/>
                  </a:lnTo>
                  <a:cubicBezTo>
                    <a:pt x="3104" y="1459"/>
                    <a:pt x="3179" y="1240"/>
                    <a:pt x="3317" y="1038"/>
                  </a:cubicBezTo>
                  <a:cubicBezTo>
                    <a:pt x="3341" y="1000"/>
                    <a:pt x="3373" y="963"/>
                    <a:pt x="3411" y="925"/>
                  </a:cubicBezTo>
                  <a:cubicBezTo>
                    <a:pt x="3498" y="844"/>
                    <a:pt x="3587" y="757"/>
                    <a:pt x="3680" y="676"/>
                  </a:cubicBezTo>
                  <a:cubicBezTo>
                    <a:pt x="3686" y="669"/>
                    <a:pt x="3693" y="669"/>
                    <a:pt x="3693" y="669"/>
                  </a:cubicBezTo>
                  <a:close/>
                  <a:moveTo>
                    <a:pt x="3295" y="31"/>
                  </a:moveTo>
                  <a:cubicBezTo>
                    <a:pt x="3318" y="31"/>
                    <a:pt x="3342" y="45"/>
                    <a:pt x="3361" y="74"/>
                  </a:cubicBezTo>
                  <a:cubicBezTo>
                    <a:pt x="3442" y="199"/>
                    <a:pt x="3543" y="305"/>
                    <a:pt x="3618" y="430"/>
                  </a:cubicBezTo>
                  <a:cubicBezTo>
                    <a:pt x="3656" y="487"/>
                    <a:pt x="3680" y="549"/>
                    <a:pt x="3693" y="618"/>
                  </a:cubicBezTo>
                  <a:cubicBezTo>
                    <a:pt x="3656" y="650"/>
                    <a:pt x="3618" y="682"/>
                    <a:pt x="3587" y="719"/>
                  </a:cubicBezTo>
                  <a:cubicBezTo>
                    <a:pt x="3505" y="788"/>
                    <a:pt x="3423" y="864"/>
                    <a:pt x="3347" y="945"/>
                  </a:cubicBezTo>
                  <a:cubicBezTo>
                    <a:pt x="3223" y="1089"/>
                    <a:pt x="3135" y="1258"/>
                    <a:pt x="3104" y="1452"/>
                  </a:cubicBezTo>
                  <a:cubicBezTo>
                    <a:pt x="3066" y="1628"/>
                    <a:pt x="3078" y="1804"/>
                    <a:pt x="3135" y="1978"/>
                  </a:cubicBezTo>
                  <a:cubicBezTo>
                    <a:pt x="3141" y="1978"/>
                    <a:pt x="3141" y="1986"/>
                    <a:pt x="3141" y="1992"/>
                  </a:cubicBezTo>
                  <a:cubicBezTo>
                    <a:pt x="3138" y="1992"/>
                    <a:pt x="3134" y="1993"/>
                    <a:pt x="3131" y="1993"/>
                  </a:cubicBezTo>
                  <a:cubicBezTo>
                    <a:pt x="3116" y="1993"/>
                    <a:pt x="3102" y="1987"/>
                    <a:pt x="3089" y="1987"/>
                  </a:cubicBezTo>
                  <a:cubicBezTo>
                    <a:pt x="3083" y="1987"/>
                    <a:pt x="3077" y="1988"/>
                    <a:pt x="3072" y="1992"/>
                  </a:cubicBezTo>
                  <a:cubicBezTo>
                    <a:pt x="3045" y="1951"/>
                    <a:pt x="3009" y="1933"/>
                    <a:pt x="2967" y="1933"/>
                  </a:cubicBezTo>
                  <a:cubicBezTo>
                    <a:pt x="2950" y="1933"/>
                    <a:pt x="2933" y="1935"/>
                    <a:pt x="2916" y="1940"/>
                  </a:cubicBezTo>
                  <a:cubicBezTo>
                    <a:pt x="2886" y="1907"/>
                    <a:pt x="2854" y="1894"/>
                    <a:pt x="2819" y="1894"/>
                  </a:cubicBezTo>
                  <a:cubicBezTo>
                    <a:pt x="2796" y="1894"/>
                    <a:pt x="2771" y="1900"/>
                    <a:pt x="2746" y="1910"/>
                  </a:cubicBezTo>
                  <a:cubicBezTo>
                    <a:pt x="2728" y="1903"/>
                    <a:pt x="2716" y="1897"/>
                    <a:pt x="2696" y="1891"/>
                  </a:cubicBezTo>
                  <a:cubicBezTo>
                    <a:pt x="2664" y="1798"/>
                    <a:pt x="2621" y="1703"/>
                    <a:pt x="2595" y="1610"/>
                  </a:cubicBezTo>
                  <a:cubicBezTo>
                    <a:pt x="2565" y="1477"/>
                    <a:pt x="2552" y="1339"/>
                    <a:pt x="2565" y="1208"/>
                  </a:cubicBezTo>
                  <a:cubicBezTo>
                    <a:pt x="2577" y="1046"/>
                    <a:pt x="2633" y="895"/>
                    <a:pt x="2716" y="751"/>
                  </a:cubicBezTo>
                  <a:cubicBezTo>
                    <a:pt x="2759" y="669"/>
                    <a:pt x="2815" y="594"/>
                    <a:pt x="2884" y="525"/>
                  </a:cubicBezTo>
                  <a:cubicBezTo>
                    <a:pt x="2979" y="418"/>
                    <a:pt x="3066" y="305"/>
                    <a:pt x="3147" y="181"/>
                  </a:cubicBezTo>
                  <a:cubicBezTo>
                    <a:pt x="3173" y="143"/>
                    <a:pt x="3197" y="105"/>
                    <a:pt x="3229" y="74"/>
                  </a:cubicBezTo>
                  <a:cubicBezTo>
                    <a:pt x="3247" y="45"/>
                    <a:pt x="3271" y="31"/>
                    <a:pt x="3295" y="31"/>
                  </a:cubicBezTo>
                  <a:close/>
                  <a:moveTo>
                    <a:pt x="503" y="1578"/>
                  </a:moveTo>
                  <a:cubicBezTo>
                    <a:pt x="610" y="1622"/>
                    <a:pt x="715" y="1640"/>
                    <a:pt x="822" y="1677"/>
                  </a:cubicBezTo>
                  <a:cubicBezTo>
                    <a:pt x="853" y="1691"/>
                    <a:pt x="891" y="1703"/>
                    <a:pt x="923" y="1715"/>
                  </a:cubicBezTo>
                  <a:cubicBezTo>
                    <a:pt x="954" y="1728"/>
                    <a:pt x="972" y="1752"/>
                    <a:pt x="986" y="1784"/>
                  </a:cubicBezTo>
                  <a:cubicBezTo>
                    <a:pt x="1016" y="1865"/>
                    <a:pt x="1047" y="1940"/>
                    <a:pt x="1079" y="2016"/>
                  </a:cubicBezTo>
                  <a:cubicBezTo>
                    <a:pt x="941" y="1897"/>
                    <a:pt x="790" y="1798"/>
                    <a:pt x="640" y="1697"/>
                  </a:cubicBezTo>
                  <a:cubicBezTo>
                    <a:pt x="616" y="1677"/>
                    <a:pt x="584" y="1659"/>
                    <a:pt x="559" y="1634"/>
                  </a:cubicBezTo>
                  <a:cubicBezTo>
                    <a:pt x="535" y="1622"/>
                    <a:pt x="515" y="1602"/>
                    <a:pt x="497" y="1578"/>
                  </a:cubicBezTo>
                  <a:close/>
                  <a:moveTo>
                    <a:pt x="4000" y="587"/>
                  </a:moveTo>
                  <a:lnTo>
                    <a:pt x="4000" y="682"/>
                  </a:lnTo>
                  <a:cubicBezTo>
                    <a:pt x="3994" y="806"/>
                    <a:pt x="4012" y="933"/>
                    <a:pt x="4032" y="1058"/>
                  </a:cubicBezTo>
                  <a:cubicBezTo>
                    <a:pt x="4069" y="1220"/>
                    <a:pt x="4099" y="1384"/>
                    <a:pt x="4119" y="1546"/>
                  </a:cubicBezTo>
                  <a:cubicBezTo>
                    <a:pt x="4131" y="1628"/>
                    <a:pt x="4119" y="1709"/>
                    <a:pt x="4087" y="1784"/>
                  </a:cubicBezTo>
                  <a:cubicBezTo>
                    <a:pt x="4056" y="1879"/>
                    <a:pt x="4018" y="1966"/>
                    <a:pt x="3975" y="2061"/>
                  </a:cubicBezTo>
                  <a:lnTo>
                    <a:pt x="3975" y="2053"/>
                  </a:lnTo>
                  <a:cubicBezTo>
                    <a:pt x="3981" y="2023"/>
                    <a:pt x="3987" y="1986"/>
                    <a:pt x="3994" y="1948"/>
                  </a:cubicBezTo>
                  <a:cubicBezTo>
                    <a:pt x="4012" y="1853"/>
                    <a:pt x="4000" y="1752"/>
                    <a:pt x="4000" y="1659"/>
                  </a:cubicBezTo>
                  <a:cubicBezTo>
                    <a:pt x="3987" y="1521"/>
                    <a:pt x="3943" y="1396"/>
                    <a:pt x="3905" y="1271"/>
                  </a:cubicBezTo>
                  <a:cubicBezTo>
                    <a:pt x="3874" y="1158"/>
                    <a:pt x="3868" y="1046"/>
                    <a:pt x="3881" y="933"/>
                  </a:cubicBezTo>
                  <a:cubicBezTo>
                    <a:pt x="3887" y="858"/>
                    <a:pt x="3905" y="788"/>
                    <a:pt x="3937" y="719"/>
                  </a:cubicBezTo>
                  <a:cubicBezTo>
                    <a:pt x="3957" y="682"/>
                    <a:pt x="3975" y="638"/>
                    <a:pt x="4000" y="587"/>
                  </a:cubicBezTo>
                  <a:close/>
                  <a:moveTo>
                    <a:pt x="5279" y="1800"/>
                  </a:moveTo>
                  <a:cubicBezTo>
                    <a:pt x="5299" y="1800"/>
                    <a:pt x="5319" y="1804"/>
                    <a:pt x="5348" y="1816"/>
                  </a:cubicBezTo>
                  <a:cubicBezTo>
                    <a:pt x="5340" y="1835"/>
                    <a:pt x="5328" y="1835"/>
                    <a:pt x="5310" y="1841"/>
                  </a:cubicBezTo>
                  <a:cubicBezTo>
                    <a:pt x="5241" y="1847"/>
                    <a:pt x="5172" y="1853"/>
                    <a:pt x="5103" y="1859"/>
                  </a:cubicBezTo>
                  <a:cubicBezTo>
                    <a:pt x="5021" y="1873"/>
                    <a:pt x="4940" y="1891"/>
                    <a:pt x="4865" y="1928"/>
                  </a:cubicBezTo>
                  <a:cubicBezTo>
                    <a:pt x="4739" y="1992"/>
                    <a:pt x="4620" y="2067"/>
                    <a:pt x="4521" y="2166"/>
                  </a:cubicBezTo>
                  <a:cubicBezTo>
                    <a:pt x="4545" y="2110"/>
                    <a:pt x="4570" y="2047"/>
                    <a:pt x="4602" y="1986"/>
                  </a:cubicBezTo>
                  <a:cubicBezTo>
                    <a:pt x="4608" y="1972"/>
                    <a:pt x="4620" y="1960"/>
                    <a:pt x="4633" y="1948"/>
                  </a:cubicBezTo>
                  <a:cubicBezTo>
                    <a:pt x="4657" y="1928"/>
                    <a:pt x="4689" y="1910"/>
                    <a:pt x="4721" y="1897"/>
                  </a:cubicBezTo>
                  <a:cubicBezTo>
                    <a:pt x="4814" y="1859"/>
                    <a:pt x="4915" y="1835"/>
                    <a:pt x="5015" y="1828"/>
                  </a:cubicBezTo>
                  <a:cubicBezTo>
                    <a:pt x="5091" y="1822"/>
                    <a:pt x="5166" y="1810"/>
                    <a:pt x="5241" y="1804"/>
                  </a:cubicBezTo>
                  <a:cubicBezTo>
                    <a:pt x="5255" y="1801"/>
                    <a:pt x="5267" y="1800"/>
                    <a:pt x="5279" y="1800"/>
                  </a:cubicBezTo>
                  <a:close/>
                  <a:moveTo>
                    <a:pt x="590" y="1697"/>
                  </a:moveTo>
                  <a:lnTo>
                    <a:pt x="590" y="1697"/>
                  </a:lnTo>
                  <a:cubicBezTo>
                    <a:pt x="859" y="1853"/>
                    <a:pt x="1180" y="2160"/>
                    <a:pt x="1279" y="2368"/>
                  </a:cubicBezTo>
                  <a:cubicBezTo>
                    <a:pt x="1223" y="2336"/>
                    <a:pt x="1180" y="2305"/>
                    <a:pt x="1123" y="2273"/>
                  </a:cubicBezTo>
                  <a:cubicBezTo>
                    <a:pt x="972" y="2204"/>
                    <a:pt x="859" y="2091"/>
                    <a:pt x="766" y="1960"/>
                  </a:cubicBezTo>
                  <a:cubicBezTo>
                    <a:pt x="703" y="1873"/>
                    <a:pt x="653" y="1784"/>
                    <a:pt x="590" y="1697"/>
                  </a:cubicBezTo>
                  <a:close/>
                  <a:moveTo>
                    <a:pt x="1550" y="318"/>
                  </a:moveTo>
                  <a:cubicBezTo>
                    <a:pt x="1580" y="331"/>
                    <a:pt x="1587" y="349"/>
                    <a:pt x="1600" y="369"/>
                  </a:cubicBezTo>
                  <a:cubicBezTo>
                    <a:pt x="1675" y="474"/>
                    <a:pt x="1744" y="587"/>
                    <a:pt x="1819" y="694"/>
                  </a:cubicBezTo>
                  <a:cubicBezTo>
                    <a:pt x="1881" y="794"/>
                    <a:pt x="1970" y="870"/>
                    <a:pt x="2076" y="925"/>
                  </a:cubicBezTo>
                  <a:cubicBezTo>
                    <a:pt x="2164" y="970"/>
                    <a:pt x="2245" y="1008"/>
                    <a:pt x="2320" y="1064"/>
                  </a:cubicBezTo>
                  <a:cubicBezTo>
                    <a:pt x="2415" y="1139"/>
                    <a:pt x="2490" y="1226"/>
                    <a:pt x="2514" y="1346"/>
                  </a:cubicBezTo>
                  <a:cubicBezTo>
                    <a:pt x="2528" y="1402"/>
                    <a:pt x="2540" y="1465"/>
                    <a:pt x="2546" y="1527"/>
                  </a:cubicBezTo>
                  <a:cubicBezTo>
                    <a:pt x="2565" y="1622"/>
                    <a:pt x="2589" y="1709"/>
                    <a:pt x="2627" y="1798"/>
                  </a:cubicBezTo>
                  <a:cubicBezTo>
                    <a:pt x="2640" y="1822"/>
                    <a:pt x="2652" y="1853"/>
                    <a:pt x="2664" y="1885"/>
                  </a:cubicBezTo>
                  <a:cubicBezTo>
                    <a:pt x="2627" y="1903"/>
                    <a:pt x="2589" y="1903"/>
                    <a:pt x="2565" y="1940"/>
                  </a:cubicBezTo>
                  <a:cubicBezTo>
                    <a:pt x="2545" y="1932"/>
                    <a:pt x="2526" y="1928"/>
                    <a:pt x="2508" y="1928"/>
                  </a:cubicBezTo>
                  <a:cubicBezTo>
                    <a:pt x="2465" y="1928"/>
                    <a:pt x="2430" y="1953"/>
                    <a:pt x="2407" y="1998"/>
                  </a:cubicBezTo>
                  <a:cubicBezTo>
                    <a:pt x="2340" y="1998"/>
                    <a:pt x="2308" y="2035"/>
                    <a:pt x="2294" y="2091"/>
                  </a:cubicBezTo>
                  <a:cubicBezTo>
                    <a:pt x="2294" y="2104"/>
                    <a:pt x="2282" y="2110"/>
                    <a:pt x="2276" y="2123"/>
                  </a:cubicBezTo>
                  <a:cubicBezTo>
                    <a:pt x="2245" y="2154"/>
                    <a:pt x="2227" y="2186"/>
                    <a:pt x="2239" y="2235"/>
                  </a:cubicBezTo>
                  <a:cubicBezTo>
                    <a:pt x="2251" y="2267"/>
                    <a:pt x="2257" y="2298"/>
                    <a:pt x="2251" y="2336"/>
                  </a:cubicBezTo>
                  <a:cubicBezTo>
                    <a:pt x="2245" y="2354"/>
                    <a:pt x="2257" y="2374"/>
                    <a:pt x="2257" y="2399"/>
                  </a:cubicBezTo>
                  <a:cubicBezTo>
                    <a:pt x="2233" y="2399"/>
                    <a:pt x="2213" y="2380"/>
                    <a:pt x="2182" y="2380"/>
                  </a:cubicBezTo>
                  <a:cubicBezTo>
                    <a:pt x="2158" y="2374"/>
                    <a:pt x="2138" y="2368"/>
                    <a:pt x="2114" y="2354"/>
                  </a:cubicBezTo>
                  <a:cubicBezTo>
                    <a:pt x="1851" y="2255"/>
                    <a:pt x="1669" y="2067"/>
                    <a:pt x="1524" y="1835"/>
                  </a:cubicBezTo>
                  <a:cubicBezTo>
                    <a:pt x="1455" y="1722"/>
                    <a:pt x="1418" y="1596"/>
                    <a:pt x="1399" y="1465"/>
                  </a:cubicBezTo>
                  <a:cubicBezTo>
                    <a:pt x="1374" y="1346"/>
                    <a:pt x="1386" y="1226"/>
                    <a:pt x="1405" y="1107"/>
                  </a:cubicBezTo>
                  <a:cubicBezTo>
                    <a:pt x="1418" y="982"/>
                    <a:pt x="1461" y="870"/>
                    <a:pt x="1493" y="745"/>
                  </a:cubicBezTo>
                  <a:cubicBezTo>
                    <a:pt x="1518" y="644"/>
                    <a:pt x="1536" y="543"/>
                    <a:pt x="1542" y="444"/>
                  </a:cubicBezTo>
                  <a:cubicBezTo>
                    <a:pt x="1542" y="399"/>
                    <a:pt x="1542" y="361"/>
                    <a:pt x="1550" y="318"/>
                  </a:cubicBezTo>
                  <a:close/>
                  <a:moveTo>
                    <a:pt x="861" y="1268"/>
                  </a:moveTo>
                  <a:cubicBezTo>
                    <a:pt x="867" y="1268"/>
                    <a:pt x="873" y="1269"/>
                    <a:pt x="879" y="1271"/>
                  </a:cubicBezTo>
                  <a:cubicBezTo>
                    <a:pt x="917" y="1277"/>
                    <a:pt x="948" y="1289"/>
                    <a:pt x="978" y="1309"/>
                  </a:cubicBezTo>
                  <a:cubicBezTo>
                    <a:pt x="1054" y="1346"/>
                    <a:pt x="1136" y="1390"/>
                    <a:pt x="1211" y="1428"/>
                  </a:cubicBezTo>
                  <a:cubicBezTo>
                    <a:pt x="1267" y="1459"/>
                    <a:pt x="1317" y="1503"/>
                    <a:pt x="1368" y="1552"/>
                  </a:cubicBezTo>
                  <a:cubicBezTo>
                    <a:pt x="1386" y="1564"/>
                    <a:pt x="1386" y="1590"/>
                    <a:pt x="1392" y="1610"/>
                  </a:cubicBezTo>
                  <a:cubicBezTo>
                    <a:pt x="1418" y="1703"/>
                    <a:pt x="1455" y="1790"/>
                    <a:pt x="1505" y="1873"/>
                  </a:cubicBezTo>
                  <a:cubicBezTo>
                    <a:pt x="1600" y="2023"/>
                    <a:pt x="1718" y="2148"/>
                    <a:pt x="1857" y="2255"/>
                  </a:cubicBezTo>
                  <a:cubicBezTo>
                    <a:pt x="1894" y="2286"/>
                    <a:pt x="1938" y="2311"/>
                    <a:pt x="1982" y="2336"/>
                  </a:cubicBezTo>
                  <a:cubicBezTo>
                    <a:pt x="1994" y="2342"/>
                    <a:pt x="2013" y="2342"/>
                    <a:pt x="2025" y="2362"/>
                  </a:cubicBezTo>
                  <a:cubicBezTo>
                    <a:pt x="2012" y="2360"/>
                    <a:pt x="2000" y="2359"/>
                    <a:pt x="1988" y="2359"/>
                  </a:cubicBezTo>
                  <a:cubicBezTo>
                    <a:pt x="1899" y="2359"/>
                    <a:pt x="1831" y="2402"/>
                    <a:pt x="1788" y="2480"/>
                  </a:cubicBezTo>
                  <a:cubicBezTo>
                    <a:pt x="1750" y="2461"/>
                    <a:pt x="1718" y="2437"/>
                    <a:pt x="1687" y="2411"/>
                  </a:cubicBezTo>
                  <a:cubicBezTo>
                    <a:pt x="1612" y="2348"/>
                    <a:pt x="1556" y="2267"/>
                    <a:pt x="1512" y="2180"/>
                  </a:cubicBezTo>
                  <a:cubicBezTo>
                    <a:pt x="1481" y="2116"/>
                    <a:pt x="1449" y="2053"/>
                    <a:pt x="1418" y="1992"/>
                  </a:cubicBezTo>
                  <a:cubicBezTo>
                    <a:pt x="1374" y="1903"/>
                    <a:pt x="1330" y="1816"/>
                    <a:pt x="1267" y="1734"/>
                  </a:cubicBezTo>
                  <a:cubicBezTo>
                    <a:pt x="1186" y="1634"/>
                    <a:pt x="1091" y="1546"/>
                    <a:pt x="992" y="1471"/>
                  </a:cubicBezTo>
                  <a:cubicBezTo>
                    <a:pt x="941" y="1440"/>
                    <a:pt x="897" y="1402"/>
                    <a:pt x="859" y="1358"/>
                  </a:cubicBezTo>
                  <a:cubicBezTo>
                    <a:pt x="841" y="1339"/>
                    <a:pt x="828" y="1321"/>
                    <a:pt x="816" y="1301"/>
                  </a:cubicBezTo>
                  <a:cubicBezTo>
                    <a:pt x="825" y="1278"/>
                    <a:pt x="842" y="1268"/>
                    <a:pt x="861" y="1268"/>
                  </a:cubicBezTo>
                  <a:close/>
                  <a:moveTo>
                    <a:pt x="2672" y="1917"/>
                  </a:moveTo>
                  <a:cubicBezTo>
                    <a:pt x="2692" y="1917"/>
                    <a:pt x="2712" y="1924"/>
                    <a:pt x="2734" y="1940"/>
                  </a:cubicBezTo>
                  <a:cubicBezTo>
                    <a:pt x="2759" y="1940"/>
                    <a:pt x="2771" y="1934"/>
                    <a:pt x="2783" y="1928"/>
                  </a:cubicBezTo>
                  <a:cubicBezTo>
                    <a:pt x="2797" y="1924"/>
                    <a:pt x="2808" y="1922"/>
                    <a:pt x="2819" y="1922"/>
                  </a:cubicBezTo>
                  <a:cubicBezTo>
                    <a:pt x="2839" y="1922"/>
                    <a:pt x="2856" y="1929"/>
                    <a:pt x="2872" y="1940"/>
                  </a:cubicBezTo>
                  <a:cubicBezTo>
                    <a:pt x="2890" y="1960"/>
                    <a:pt x="2910" y="1966"/>
                    <a:pt x="2934" y="1966"/>
                  </a:cubicBezTo>
                  <a:cubicBezTo>
                    <a:pt x="2946" y="1964"/>
                    <a:pt x="2958" y="1963"/>
                    <a:pt x="2969" y="1963"/>
                  </a:cubicBezTo>
                  <a:cubicBezTo>
                    <a:pt x="2998" y="1963"/>
                    <a:pt x="3023" y="1972"/>
                    <a:pt x="3041" y="2004"/>
                  </a:cubicBezTo>
                  <a:cubicBezTo>
                    <a:pt x="3047" y="2016"/>
                    <a:pt x="3060" y="2016"/>
                    <a:pt x="3072" y="2016"/>
                  </a:cubicBezTo>
                  <a:cubicBezTo>
                    <a:pt x="3122" y="2016"/>
                    <a:pt x="3159" y="2035"/>
                    <a:pt x="3185" y="2085"/>
                  </a:cubicBezTo>
                  <a:cubicBezTo>
                    <a:pt x="3191" y="2104"/>
                    <a:pt x="3197" y="2110"/>
                    <a:pt x="3216" y="2116"/>
                  </a:cubicBezTo>
                  <a:cubicBezTo>
                    <a:pt x="3260" y="2136"/>
                    <a:pt x="3272" y="2160"/>
                    <a:pt x="3260" y="2198"/>
                  </a:cubicBezTo>
                  <a:cubicBezTo>
                    <a:pt x="3254" y="2223"/>
                    <a:pt x="3254" y="2235"/>
                    <a:pt x="3272" y="2255"/>
                  </a:cubicBezTo>
                  <a:cubicBezTo>
                    <a:pt x="3286" y="2267"/>
                    <a:pt x="3292" y="2286"/>
                    <a:pt x="3292" y="2298"/>
                  </a:cubicBezTo>
                  <a:cubicBezTo>
                    <a:pt x="3292" y="2317"/>
                    <a:pt x="3286" y="2324"/>
                    <a:pt x="3280" y="2336"/>
                  </a:cubicBezTo>
                  <a:cubicBezTo>
                    <a:pt x="3260" y="2354"/>
                    <a:pt x="3254" y="2374"/>
                    <a:pt x="3254" y="2392"/>
                  </a:cubicBezTo>
                  <a:cubicBezTo>
                    <a:pt x="3254" y="2437"/>
                    <a:pt x="3235" y="2449"/>
                    <a:pt x="3191" y="2461"/>
                  </a:cubicBezTo>
                  <a:cubicBezTo>
                    <a:pt x="3179" y="2467"/>
                    <a:pt x="3167" y="2474"/>
                    <a:pt x="3159" y="2487"/>
                  </a:cubicBezTo>
                  <a:lnTo>
                    <a:pt x="3159" y="2493"/>
                  </a:lnTo>
                  <a:cubicBezTo>
                    <a:pt x="3146" y="2521"/>
                    <a:pt x="3124" y="2543"/>
                    <a:pt x="3095" y="2543"/>
                  </a:cubicBezTo>
                  <a:cubicBezTo>
                    <a:pt x="3086" y="2543"/>
                    <a:pt x="3076" y="2541"/>
                    <a:pt x="3066" y="2536"/>
                  </a:cubicBezTo>
                  <a:cubicBezTo>
                    <a:pt x="3027" y="2575"/>
                    <a:pt x="3010" y="2590"/>
                    <a:pt x="2984" y="2590"/>
                  </a:cubicBezTo>
                  <a:cubicBezTo>
                    <a:pt x="2967" y="2590"/>
                    <a:pt x="2947" y="2584"/>
                    <a:pt x="2916" y="2574"/>
                  </a:cubicBezTo>
                  <a:cubicBezTo>
                    <a:pt x="2828" y="2550"/>
                    <a:pt x="2746" y="2512"/>
                    <a:pt x="2664" y="2493"/>
                  </a:cubicBezTo>
                  <a:cubicBezTo>
                    <a:pt x="2577" y="2474"/>
                    <a:pt x="2496" y="2461"/>
                    <a:pt x="2407" y="2443"/>
                  </a:cubicBezTo>
                  <a:cubicBezTo>
                    <a:pt x="2389" y="2437"/>
                    <a:pt x="2370" y="2437"/>
                    <a:pt x="2352" y="2429"/>
                  </a:cubicBezTo>
                  <a:cubicBezTo>
                    <a:pt x="2294" y="2411"/>
                    <a:pt x="2264" y="2362"/>
                    <a:pt x="2276" y="2305"/>
                  </a:cubicBezTo>
                  <a:cubicBezTo>
                    <a:pt x="2282" y="2292"/>
                    <a:pt x="2282" y="2279"/>
                    <a:pt x="2276" y="2261"/>
                  </a:cubicBezTo>
                  <a:cubicBezTo>
                    <a:pt x="2251" y="2186"/>
                    <a:pt x="2257" y="2166"/>
                    <a:pt x="2320" y="2123"/>
                  </a:cubicBezTo>
                  <a:cubicBezTo>
                    <a:pt x="2332" y="2047"/>
                    <a:pt x="2346" y="2035"/>
                    <a:pt x="2415" y="2029"/>
                  </a:cubicBezTo>
                  <a:cubicBezTo>
                    <a:pt x="2445" y="2004"/>
                    <a:pt x="2464" y="1960"/>
                    <a:pt x="2514" y="1954"/>
                  </a:cubicBezTo>
                  <a:cubicBezTo>
                    <a:pt x="2534" y="1960"/>
                    <a:pt x="2546" y="1966"/>
                    <a:pt x="2565" y="1972"/>
                  </a:cubicBezTo>
                  <a:cubicBezTo>
                    <a:pt x="2598" y="1943"/>
                    <a:pt x="2634" y="1917"/>
                    <a:pt x="2672" y="1917"/>
                  </a:cubicBezTo>
                  <a:close/>
                  <a:moveTo>
                    <a:pt x="5131" y="2206"/>
                  </a:moveTo>
                  <a:cubicBezTo>
                    <a:pt x="5148" y="2206"/>
                    <a:pt x="5165" y="2207"/>
                    <a:pt x="5184" y="2211"/>
                  </a:cubicBezTo>
                  <a:cubicBezTo>
                    <a:pt x="5190" y="2211"/>
                    <a:pt x="5197" y="2211"/>
                    <a:pt x="5203" y="2223"/>
                  </a:cubicBezTo>
                  <a:cubicBezTo>
                    <a:pt x="5203" y="2249"/>
                    <a:pt x="5178" y="2255"/>
                    <a:pt x="5160" y="2267"/>
                  </a:cubicBezTo>
                  <a:cubicBezTo>
                    <a:pt x="5109" y="2298"/>
                    <a:pt x="5047" y="2317"/>
                    <a:pt x="4984" y="2330"/>
                  </a:cubicBezTo>
                  <a:cubicBezTo>
                    <a:pt x="4859" y="2362"/>
                    <a:pt x="4733" y="2399"/>
                    <a:pt x="4620" y="2480"/>
                  </a:cubicBezTo>
                  <a:cubicBezTo>
                    <a:pt x="4558" y="2524"/>
                    <a:pt x="4501" y="2580"/>
                    <a:pt x="4445" y="2649"/>
                  </a:cubicBezTo>
                  <a:cubicBezTo>
                    <a:pt x="4435" y="2632"/>
                    <a:pt x="4423" y="2627"/>
                    <a:pt x="4411" y="2627"/>
                  </a:cubicBezTo>
                  <a:cubicBezTo>
                    <a:pt x="4399" y="2627"/>
                    <a:pt x="4388" y="2631"/>
                    <a:pt x="4376" y="2637"/>
                  </a:cubicBezTo>
                  <a:cubicBezTo>
                    <a:pt x="4370" y="2631"/>
                    <a:pt x="4370" y="2631"/>
                    <a:pt x="4376" y="2625"/>
                  </a:cubicBezTo>
                  <a:cubicBezTo>
                    <a:pt x="4432" y="2550"/>
                    <a:pt x="4495" y="2467"/>
                    <a:pt x="4551" y="2386"/>
                  </a:cubicBezTo>
                  <a:cubicBezTo>
                    <a:pt x="4608" y="2311"/>
                    <a:pt x="4695" y="2279"/>
                    <a:pt x="4784" y="2261"/>
                  </a:cubicBezTo>
                  <a:cubicBezTo>
                    <a:pt x="4883" y="2235"/>
                    <a:pt x="4984" y="2229"/>
                    <a:pt x="5085" y="2211"/>
                  </a:cubicBezTo>
                  <a:cubicBezTo>
                    <a:pt x="5100" y="2207"/>
                    <a:pt x="5115" y="2206"/>
                    <a:pt x="5131" y="2206"/>
                  </a:cubicBezTo>
                  <a:close/>
                  <a:moveTo>
                    <a:pt x="4018" y="387"/>
                  </a:moveTo>
                  <a:cubicBezTo>
                    <a:pt x="4038" y="406"/>
                    <a:pt x="4032" y="430"/>
                    <a:pt x="4024" y="450"/>
                  </a:cubicBezTo>
                  <a:cubicBezTo>
                    <a:pt x="4006" y="500"/>
                    <a:pt x="3981" y="557"/>
                    <a:pt x="3957" y="606"/>
                  </a:cubicBezTo>
                  <a:cubicBezTo>
                    <a:pt x="3925" y="682"/>
                    <a:pt x="3881" y="757"/>
                    <a:pt x="3862" y="838"/>
                  </a:cubicBezTo>
                  <a:cubicBezTo>
                    <a:pt x="3836" y="970"/>
                    <a:pt x="3824" y="1095"/>
                    <a:pt x="3830" y="1226"/>
                  </a:cubicBezTo>
                  <a:cubicBezTo>
                    <a:pt x="3844" y="1358"/>
                    <a:pt x="3881" y="1471"/>
                    <a:pt x="3911" y="1590"/>
                  </a:cubicBezTo>
                  <a:cubicBezTo>
                    <a:pt x="3949" y="1722"/>
                    <a:pt x="3957" y="1859"/>
                    <a:pt x="3949" y="1998"/>
                  </a:cubicBezTo>
                  <a:cubicBezTo>
                    <a:pt x="3943" y="2035"/>
                    <a:pt x="3931" y="2073"/>
                    <a:pt x="3919" y="2110"/>
                  </a:cubicBezTo>
                  <a:cubicBezTo>
                    <a:pt x="3887" y="2229"/>
                    <a:pt x="3844" y="2342"/>
                    <a:pt x="3775" y="2443"/>
                  </a:cubicBezTo>
                  <a:cubicBezTo>
                    <a:pt x="3717" y="2536"/>
                    <a:pt x="3636" y="2605"/>
                    <a:pt x="3523" y="2637"/>
                  </a:cubicBezTo>
                  <a:cubicBezTo>
                    <a:pt x="3498" y="2643"/>
                    <a:pt x="3480" y="2643"/>
                    <a:pt x="3460" y="2649"/>
                  </a:cubicBezTo>
                  <a:cubicBezTo>
                    <a:pt x="3412" y="2659"/>
                    <a:pt x="3364" y="2664"/>
                    <a:pt x="3316" y="2664"/>
                  </a:cubicBezTo>
                  <a:cubicBezTo>
                    <a:pt x="3245" y="2664"/>
                    <a:pt x="3174" y="2653"/>
                    <a:pt x="3104" y="2631"/>
                  </a:cubicBezTo>
                  <a:cubicBezTo>
                    <a:pt x="3092" y="2631"/>
                    <a:pt x="3078" y="2625"/>
                    <a:pt x="3060" y="2617"/>
                  </a:cubicBezTo>
                  <a:cubicBezTo>
                    <a:pt x="3072" y="2605"/>
                    <a:pt x="3084" y="2587"/>
                    <a:pt x="3104" y="2587"/>
                  </a:cubicBezTo>
                  <a:cubicBezTo>
                    <a:pt x="3159" y="2580"/>
                    <a:pt x="3185" y="2550"/>
                    <a:pt x="3197" y="2499"/>
                  </a:cubicBezTo>
                  <a:cubicBezTo>
                    <a:pt x="3254" y="2487"/>
                    <a:pt x="3286" y="2449"/>
                    <a:pt x="3286" y="2392"/>
                  </a:cubicBezTo>
                  <a:cubicBezTo>
                    <a:pt x="3286" y="2380"/>
                    <a:pt x="3292" y="2374"/>
                    <a:pt x="3298" y="2362"/>
                  </a:cubicBezTo>
                  <a:cubicBezTo>
                    <a:pt x="3335" y="2317"/>
                    <a:pt x="3329" y="2279"/>
                    <a:pt x="3298" y="2235"/>
                  </a:cubicBezTo>
                  <a:cubicBezTo>
                    <a:pt x="3292" y="2229"/>
                    <a:pt x="3292" y="2223"/>
                    <a:pt x="3286" y="2223"/>
                  </a:cubicBezTo>
                  <a:cubicBezTo>
                    <a:pt x="3310" y="2166"/>
                    <a:pt x="3298" y="2116"/>
                    <a:pt x="3216" y="2079"/>
                  </a:cubicBezTo>
                  <a:cubicBezTo>
                    <a:pt x="3167" y="2010"/>
                    <a:pt x="3167" y="1934"/>
                    <a:pt x="3179" y="1853"/>
                  </a:cubicBezTo>
                  <a:cubicBezTo>
                    <a:pt x="3191" y="1804"/>
                    <a:pt x="3197" y="1752"/>
                    <a:pt x="3210" y="1703"/>
                  </a:cubicBezTo>
                  <a:cubicBezTo>
                    <a:pt x="3229" y="1647"/>
                    <a:pt x="3248" y="1596"/>
                    <a:pt x="3286" y="1552"/>
                  </a:cubicBezTo>
                  <a:cubicBezTo>
                    <a:pt x="3317" y="1503"/>
                    <a:pt x="3347" y="1459"/>
                    <a:pt x="3379" y="1414"/>
                  </a:cubicBezTo>
                  <a:cubicBezTo>
                    <a:pt x="3423" y="1358"/>
                    <a:pt x="3454" y="1289"/>
                    <a:pt x="3480" y="1226"/>
                  </a:cubicBezTo>
                  <a:cubicBezTo>
                    <a:pt x="3555" y="1058"/>
                    <a:pt x="3624" y="888"/>
                    <a:pt x="3711" y="725"/>
                  </a:cubicBezTo>
                  <a:cubicBezTo>
                    <a:pt x="3769" y="612"/>
                    <a:pt x="3850" y="519"/>
                    <a:pt x="3937" y="430"/>
                  </a:cubicBezTo>
                  <a:cubicBezTo>
                    <a:pt x="3963" y="412"/>
                    <a:pt x="3981" y="387"/>
                    <a:pt x="4018" y="387"/>
                  </a:cubicBezTo>
                  <a:close/>
                  <a:moveTo>
                    <a:pt x="835" y="1376"/>
                  </a:moveTo>
                  <a:lnTo>
                    <a:pt x="835" y="1376"/>
                  </a:lnTo>
                  <a:cubicBezTo>
                    <a:pt x="911" y="1459"/>
                    <a:pt x="1004" y="1515"/>
                    <a:pt x="1085" y="1584"/>
                  </a:cubicBezTo>
                  <a:cubicBezTo>
                    <a:pt x="1186" y="1677"/>
                    <a:pt x="1267" y="1778"/>
                    <a:pt x="1336" y="1897"/>
                  </a:cubicBezTo>
                  <a:cubicBezTo>
                    <a:pt x="1380" y="1992"/>
                    <a:pt x="1424" y="2085"/>
                    <a:pt x="1467" y="2180"/>
                  </a:cubicBezTo>
                  <a:cubicBezTo>
                    <a:pt x="1493" y="2241"/>
                    <a:pt x="1524" y="2298"/>
                    <a:pt x="1556" y="2354"/>
                  </a:cubicBezTo>
                  <a:cubicBezTo>
                    <a:pt x="1600" y="2423"/>
                    <a:pt x="1655" y="2487"/>
                    <a:pt x="1724" y="2536"/>
                  </a:cubicBezTo>
                  <a:cubicBezTo>
                    <a:pt x="1730" y="2542"/>
                    <a:pt x="1744" y="2550"/>
                    <a:pt x="1756" y="2556"/>
                  </a:cubicBezTo>
                  <a:cubicBezTo>
                    <a:pt x="1750" y="2599"/>
                    <a:pt x="1738" y="2631"/>
                    <a:pt x="1744" y="2669"/>
                  </a:cubicBezTo>
                  <a:cubicBezTo>
                    <a:pt x="1687" y="2655"/>
                    <a:pt x="1643" y="2625"/>
                    <a:pt x="1594" y="2599"/>
                  </a:cubicBezTo>
                  <a:cubicBezTo>
                    <a:pt x="1418" y="2487"/>
                    <a:pt x="1287" y="2336"/>
                    <a:pt x="1186" y="2154"/>
                  </a:cubicBezTo>
                  <a:cubicBezTo>
                    <a:pt x="1123" y="2041"/>
                    <a:pt x="1073" y="1916"/>
                    <a:pt x="1029" y="1798"/>
                  </a:cubicBezTo>
                  <a:cubicBezTo>
                    <a:pt x="978" y="1671"/>
                    <a:pt x="923" y="1552"/>
                    <a:pt x="865" y="1440"/>
                  </a:cubicBezTo>
                  <a:cubicBezTo>
                    <a:pt x="853" y="1414"/>
                    <a:pt x="847" y="1396"/>
                    <a:pt x="835" y="1376"/>
                  </a:cubicBezTo>
                  <a:close/>
                  <a:moveTo>
                    <a:pt x="5146" y="1891"/>
                  </a:moveTo>
                  <a:cubicBezTo>
                    <a:pt x="5134" y="1897"/>
                    <a:pt x="5122" y="1903"/>
                    <a:pt x="5115" y="1910"/>
                  </a:cubicBezTo>
                  <a:cubicBezTo>
                    <a:pt x="4903" y="2004"/>
                    <a:pt x="4721" y="2142"/>
                    <a:pt x="4570" y="2324"/>
                  </a:cubicBezTo>
                  <a:cubicBezTo>
                    <a:pt x="4495" y="2411"/>
                    <a:pt x="4432" y="2512"/>
                    <a:pt x="4357" y="2605"/>
                  </a:cubicBezTo>
                  <a:cubicBezTo>
                    <a:pt x="4333" y="2643"/>
                    <a:pt x="4307" y="2681"/>
                    <a:pt x="4269" y="2706"/>
                  </a:cubicBezTo>
                  <a:cubicBezTo>
                    <a:pt x="4265" y="2710"/>
                    <a:pt x="4264" y="2715"/>
                    <a:pt x="4259" y="2715"/>
                  </a:cubicBezTo>
                  <a:cubicBezTo>
                    <a:pt x="4257" y="2715"/>
                    <a:pt x="4254" y="2714"/>
                    <a:pt x="4250" y="2712"/>
                  </a:cubicBezTo>
                  <a:cubicBezTo>
                    <a:pt x="4345" y="2580"/>
                    <a:pt x="4408" y="2429"/>
                    <a:pt x="4495" y="2298"/>
                  </a:cubicBezTo>
                  <a:cubicBezTo>
                    <a:pt x="4558" y="2198"/>
                    <a:pt x="4626" y="2110"/>
                    <a:pt x="4721" y="2041"/>
                  </a:cubicBezTo>
                  <a:cubicBezTo>
                    <a:pt x="4827" y="1966"/>
                    <a:pt x="4946" y="1910"/>
                    <a:pt x="5077" y="1891"/>
                  </a:cubicBezTo>
                  <a:close/>
                  <a:moveTo>
                    <a:pt x="2190" y="2412"/>
                  </a:moveTo>
                  <a:cubicBezTo>
                    <a:pt x="2203" y="2412"/>
                    <a:pt x="2211" y="2419"/>
                    <a:pt x="2219" y="2423"/>
                  </a:cubicBezTo>
                  <a:cubicBezTo>
                    <a:pt x="2332" y="2461"/>
                    <a:pt x="2452" y="2487"/>
                    <a:pt x="2571" y="2505"/>
                  </a:cubicBezTo>
                  <a:cubicBezTo>
                    <a:pt x="2702" y="2530"/>
                    <a:pt x="2828" y="2574"/>
                    <a:pt x="2953" y="2631"/>
                  </a:cubicBezTo>
                  <a:cubicBezTo>
                    <a:pt x="3009" y="2655"/>
                    <a:pt x="3060" y="2693"/>
                    <a:pt x="3098" y="2744"/>
                  </a:cubicBezTo>
                  <a:cubicBezTo>
                    <a:pt x="3098" y="2747"/>
                    <a:pt x="3096" y="2748"/>
                    <a:pt x="3094" y="2748"/>
                  </a:cubicBezTo>
                  <a:cubicBezTo>
                    <a:pt x="3091" y="2748"/>
                    <a:pt x="3088" y="2747"/>
                    <a:pt x="3084" y="2744"/>
                  </a:cubicBezTo>
                  <a:cubicBezTo>
                    <a:pt x="2991" y="2700"/>
                    <a:pt x="2890" y="2681"/>
                    <a:pt x="2791" y="2669"/>
                  </a:cubicBezTo>
                  <a:cubicBezTo>
                    <a:pt x="2652" y="2649"/>
                    <a:pt x="2514" y="2611"/>
                    <a:pt x="2389" y="2536"/>
                  </a:cubicBezTo>
                  <a:cubicBezTo>
                    <a:pt x="2320" y="2493"/>
                    <a:pt x="2251" y="2455"/>
                    <a:pt x="2170" y="2417"/>
                  </a:cubicBezTo>
                  <a:cubicBezTo>
                    <a:pt x="2178" y="2414"/>
                    <a:pt x="2184" y="2412"/>
                    <a:pt x="2190" y="2412"/>
                  </a:cubicBezTo>
                  <a:close/>
                  <a:moveTo>
                    <a:pt x="4903" y="1443"/>
                  </a:moveTo>
                  <a:cubicBezTo>
                    <a:pt x="4905" y="1443"/>
                    <a:pt x="4907" y="1444"/>
                    <a:pt x="4909" y="1446"/>
                  </a:cubicBezTo>
                  <a:cubicBezTo>
                    <a:pt x="4865" y="1497"/>
                    <a:pt x="4827" y="1540"/>
                    <a:pt x="4790" y="1590"/>
                  </a:cubicBezTo>
                  <a:cubicBezTo>
                    <a:pt x="4689" y="1728"/>
                    <a:pt x="4608" y="1879"/>
                    <a:pt x="4545" y="2035"/>
                  </a:cubicBezTo>
                  <a:cubicBezTo>
                    <a:pt x="4501" y="2129"/>
                    <a:pt x="4463" y="2229"/>
                    <a:pt x="4426" y="2330"/>
                  </a:cubicBezTo>
                  <a:cubicBezTo>
                    <a:pt x="4376" y="2449"/>
                    <a:pt x="4319" y="2562"/>
                    <a:pt x="4244" y="2669"/>
                  </a:cubicBezTo>
                  <a:cubicBezTo>
                    <a:pt x="4175" y="2768"/>
                    <a:pt x="4099" y="2851"/>
                    <a:pt x="4000" y="2918"/>
                  </a:cubicBezTo>
                  <a:cubicBezTo>
                    <a:pt x="3899" y="2981"/>
                    <a:pt x="3806" y="3045"/>
                    <a:pt x="3705" y="3100"/>
                  </a:cubicBezTo>
                  <a:cubicBezTo>
                    <a:pt x="3680" y="3114"/>
                    <a:pt x="3656" y="3126"/>
                    <a:pt x="3624" y="3132"/>
                  </a:cubicBezTo>
                  <a:cubicBezTo>
                    <a:pt x="3624" y="3126"/>
                    <a:pt x="3624" y="3126"/>
                    <a:pt x="3630" y="3120"/>
                  </a:cubicBezTo>
                  <a:cubicBezTo>
                    <a:pt x="3743" y="2987"/>
                    <a:pt x="3824" y="2831"/>
                    <a:pt x="3887" y="2669"/>
                  </a:cubicBezTo>
                  <a:cubicBezTo>
                    <a:pt x="3949" y="2512"/>
                    <a:pt x="4012" y="2354"/>
                    <a:pt x="4081" y="2204"/>
                  </a:cubicBezTo>
                  <a:cubicBezTo>
                    <a:pt x="4163" y="2029"/>
                    <a:pt x="4263" y="1865"/>
                    <a:pt x="4408" y="1734"/>
                  </a:cubicBezTo>
                  <a:cubicBezTo>
                    <a:pt x="4501" y="1647"/>
                    <a:pt x="4596" y="1572"/>
                    <a:pt x="4715" y="1521"/>
                  </a:cubicBezTo>
                  <a:cubicBezTo>
                    <a:pt x="4776" y="1497"/>
                    <a:pt x="4833" y="1471"/>
                    <a:pt x="4889" y="1446"/>
                  </a:cubicBezTo>
                  <a:cubicBezTo>
                    <a:pt x="4894" y="1446"/>
                    <a:pt x="4898" y="1443"/>
                    <a:pt x="4903" y="1443"/>
                  </a:cubicBezTo>
                  <a:close/>
                  <a:moveTo>
                    <a:pt x="5056" y="2341"/>
                  </a:moveTo>
                  <a:cubicBezTo>
                    <a:pt x="5061" y="2341"/>
                    <a:pt x="5066" y="2341"/>
                    <a:pt x="5071" y="2342"/>
                  </a:cubicBezTo>
                  <a:cubicBezTo>
                    <a:pt x="5065" y="2348"/>
                    <a:pt x="5065" y="2354"/>
                    <a:pt x="5065" y="2354"/>
                  </a:cubicBezTo>
                  <a:cubicBezTo>
                    <a:pt x="4927" y="2467"/>
                    <a:pt x="4814" y="2605"/>
                    <a:pt x="4715" y="2744"/>
                  </a:cubicBezTo>
                  <a:cubicBezTo>
                    <a:pt x="4645" y="2837"/>
                    <a:pt x="4576" y="2926"/>
                    <a:pt x="4501" y="3013"/>
                  </a:cubicBezTo>
                  <a:cubicBezTo>
                    <a:pt x="4445" y="3082"/>
                    <a:pt x="4376" y="3144"/>
                    <a:pt x="4301" y="3201"/>
                  </a:cubicBezTo>
                  <a:cubicBezTo>
                    <a:pt x="4287" y="3207"/>
                    <a:pt x="4275" y="3213"/>
                    <a:pt x="4257" y="3227"/>
                  </a:cubicBezTo>
                  <a:cubicBezTo>
                    <a:pt x="4257" y="3195"/>
                    <a:pt x="4269" y="3175"/>
                    <a:pt x="4275" y="3157"/>
                  </a:cubicBezTo>
                  <a:cubicBezTo>
                    <a:pt x="4295" y="3082"/>
                    <a:pt x="4313" y="3013"/>
                    <a:pt x="4325" y="2944"/>
                  </a:cubicBezTo>
                  <a:cubicBezTo>
                    <a:pt x="4345" y="2851"/>
                    <a:pt x="4382" y="2768"/>
                    <a:pt x="4445" y="2693"/>
                  </a:cubicBezTo>
                  <a:cubicBezTo>
                    <a:pt x="4521" y="2599"/>
                    <a:pt x="4602" y="2518"/>
                    <a:pt x="4709" y="2461"/>
                  </a:cubicBezTo>
                  <a:cubicBezTo>
                    <a:pt x="4790" y="2417"/>
                    <a:pt x="4883" y="2386"/>
                    <a:pt x="4978" y="2362"/>
                  </a:cubicBezTo>
                  <a:cubicBezTo>
                    <a:pt x="5005" y="2355"/>
                    <a:pt x="5027" y="2341"/>
                    <a:pt x="5056" y="2341"/>
                  </a:cubicBezTo>
                  <a:close/>
                  <a:moveTo>
                    <a:pt x="452" y="2152"/>
                  </a:moveTo>
                  <a:cubicBezTo>
                    <a:pt x="499" y="2152"/>
                    <a:pt x="545" y="2155"/>
                    <a:pt x="590" y="2160"/>
                  </a:cubicBezTo>
                  <a:cubicBezTo>
                    <a:pt x="810" y="2174"/>
                    <a:pt x="1016" y="2241"/>
                    <a:pt x="1211" y="2362"/>
                  </a:cubicBezTo>
                  <a:cubicBezTo>
                    <a:pt x="1293" y="2411"/>
                    <a:pt x="1380" y="2467"/>
                    <a:pt x="1461" y="2536"/>
                  </a:cubicBezTo>
                  <a:cubicBezTo>
                    <a:pt x="1542" y="2605"/>
                    <a:pt x="1637" y="2669"/>
                    <a:pt x="1750" y="2700"/>
                  </a:cubicBezTo>
                  <a:cubicBezTo>
                    <a:pt x="1794" y="2926"/>
                    <a:pt x="1912" y="3094"/>
                    <a:pt x="2082" y="3245"/>
                  </a:cubicBezTo>
                  <a:cubicBezTo>
                    <a:pt x="2073" y="3245"/>
                    <a:pt x="2068" y="3247"/>
                    <a:pt x="2065" y="3247"/>
                  </a:cubicBezTo>
                  <a:cubicBezTo>
                    <a:pt x="2063" y="3247"/>
                    <a:pt x="2063" y="3247"/>
                    <a:pt x="2063" y="3245"/>
                  </a:cubicBezTo>
                  <a:cubicBezTo>
                    <a:pt x="1944" y="3207"/>
                    <a:pt x="1843" y="3151"/>
                    <a:pt x="1750" y="3069"/>
                  </a:cubicBezTo>
                  <a:cubicBezTo>
                    <a:pt x="1649" y="2975"/>
                    <a:pt x="1556" y="2869"/>
                    <a:pt x="1467" y="2762"/>
                  </a:cubicBezTo>
                  <a:cubicBezTo>
                    <a:pt x="1392" y="2662"/>
                    <a:pt x="1311" y="2568"/>
                    <a:pt x="1211" y="2493"/>
                  </a:cubicBezTo>
                  <a:cubicBezTo>
                    <a:pt x="1067" y="2386"/>
                    <a:pt x="903" y="2311"/>
                    <a:pt x="729" y="2273"/>
                  </a:cubicBezTo>
                  <a:cubicBezTo>
                    <a:pt x="668" y="2259"/>
                    <a:pt x="610" y="2253"/>
                    <a:pt x="550" y="2253"/>
                  </a:cubicBezTo>
                  <a:cubicBezTo>
                    <a:pt x="530" y="2253"/>
                    <a:pt x="510" y="2253"/>
                    <a:pt x="489" y="2255"/>
                  </a:cubicBezTo>
                  <a:cubicBezTo>
                    <a:pt x="465" y="2258"/>
                    <a:pt x="440" y="2258"/>
                    <a:pt x="415" y="2258"/>
                  </a:cubicBezTo>
                  <a:cubicBezTo>
                    <a:pt x="390" y="2258"/>
                    <a:pt x="365" y="2258"/>
                    <a:pt x="339" y="2261"/>
                  </a:cubicBezTo>
                  <a:cubicBezTo>
                    <a:pt x="277" y="2273"/>
                    <a:pt x="208" y="2286"/>
                    <a:pt x="145" y="2305"/>
                  </a:cubicBezTo>
                  <a:cubicBezTo>
                    <a:pt x="131" y="2307"/>
                    <a:pt x="117" y="2310"/>
                    <a:pt x="103" y="2310"/>
                  </a:cubicBezTo>
                  <a:cubicBezTo>
                    <a:pt x="85" y="2310"/>
                    <a:pt x="67" y="2306"/>
                    <a:pt x="46" y="2292"/>
                  </a:cubicBezTo>
                  <a:cubicBezTo>
                    <a:pt x="52" y="2267"/>
                    <a:pt x="70" y="2255"/>
                    <a:pt x="89" y="2241"/>
                  </a:cubicBezTo>
                  <a:cubicBezTo>
                    <a:pt x="145" y="2198"/>
                    <a:pt x="208" y="2180"/>
                    <a:pt x="277" y="2166"/>
                  </a:cubicBezTo>
                  <a:cubicBezTo>
                    <a:pt x="336" y="2156"/>
                    <a:pt x="394" y="2152"/>
                    <a:pt x="452" y="2152"/>
                  </a:cubicBezTo>
                  <a:close/>
                  <a:moveTo>
                    <a:pt x="4957" y="1244"/>
                  </a:moveTo>
                  <a:cubicBezTo>
                    <a:pt x="4964" y="1244"/>
                    <a:pt x="4971" y="1244"/>
                    <a:pt x="4978" y="1246"/>
                  </a:cubicBezTo>
                  <a:cubicBezTo>
                    <a:pt x="4996" y="1246"/>
                    <a:pt x="5021" y="1252"/>
                    <a:pt x="5028" y="1271"/>
                  </a:cubicBezTo>
                  <a:cubicBezTo>
                    <a:pt x="5040" y="1295"/>
                    <a:pt x="5021" y="1315"/>
                    <a:pt x="5009" y="1327"/>
                  </a:cubicBezTo>
                  <a:cubicBezTo>
                    <a:pt x="4978" y="1364"/>
                    <a:pt x="4940" y="1390"/>
                    <a:pt x="4897" y="1414"/>
                  </a:cubicBezTo>
                  <a:cubicBezTo>
                    <a:pt x="4839" y="1434"/>
                    <a:pt x="4790" y="1459"/>
                    <a:pt x="4733" y="1483"/>
                  </a:cubicBezTo>
                  <a:cubicBezTo>
                    <a:pt x="4558" y="1546"/>
                    <a:pt x="4420" y="1659"/>
                    <a:pt x="4301" y="1798"/>
                  </a:cubicBezTo>
                  <a:cubicBezTo>
                    <a:pt x="4182" y="1928"/>
                    <a:pt x="4099" y="2079"/>
                    <a:pt x="4032" y="2235"/>
                  </a:cubicBezTo>
                  <a:cubicBezTo>
                    <a:pt x="3957" y="2405"/>
                    <a:pt x="3893" y="2580"/>
                    <a:pt x="3818" y="2750"/>
                  </a:cubicBezTo>
                  <a:cubicBezTo>
                    <a:pt x="3775" y="2851"/>
                    <a:pt x="3717" y="2938"/>
                    <a:pt x="3662" y="3025"/>
                  </a:cubicBezTo>
                  <a:cubicBezTo>
                    <a:pt x="3605" y="3106"/>
                    <a:pt x="3535" y="3169"/>
                    <a:pt x="3436" y="3195"/>
                  </a:cubicBezTo>
                  <a:cubicBezTo>
                    <a:pt x="3373" y="3213"/>
                    <a:pt x="3310" y="3233"/>
                    <a:pt x="3248" y="3251"/>
                  </a:cubicBezTo>
                  <a:cubicBezTo>
                    <a:pt x="3248" y="3251"/>
                    <a:pt x="3242" y="3245"/>
                    <a:pt x="3235" y="3245"/>
                  </a:cubicBezTo>
                  <a:cubicBezTo>
                    <a:pt x="3254" y="3195"/>
                    <a:pt x="3266" y="3144"/>
                    <a:pt x="3266" y="3088"/>
                  </a:cubicBezTo>
                  <a:cubicBezTo>
                    <a:pt x="3266" y="3019"/>
                    <a:pt x="3254" y="2956"/>
                    <a:pt x="3229" y="2894"/>
                  </a:cubicBezTo>
                  <a:cubicBezTo>
                    <a:pt x="3191" y="2805"/>
                    <a:pt x="3141" y="2724"/>
                    <a:pt x="3060" y="2655"/>
                  </a:cubicBezTo>
                  <a:lnTo>
                    <a:pt x="3060" y="2655"/>
                  </a:lnTo>
                  <a:cubicBezTo>
                    <a:pt x="3098" y="2669"/>
                    <a:pt x="3129" y="2669"/>
                    <a:pt x="3159" y="2681"/>
                  </a:cubicBezTo>
                  <a:cubicBezTo>
                    <a:pt x="3206" y="2692"/>
                    <a:pt x="3253" y="2698"/>
                    <a:pt x="3300" y="2698"/>
                  </a:cubicBezTo>
                  <a:cubicBezTo>
                    <a:pt x="3354" y="2698"/>
                    <a:pt x="3407" y="2691"/>
                    <a:pt x="3460" y="2681"/>
                  </a:cubicBezTo>
                  <a:cubicBezTo>
                    <a:pt x="3492" y="2681"/>
                    <a:pt x="3517" y="2675"/>
                    <a:pt x="3549" y="2669"/>
                  </a:cubicBezTo>
                  <a:cubicBezTo>
                    <a:pt x="3599" y="2649"/>
                    <a:pt x="3648" y="2625"/>
                    <a:pt x="3686" y="2587"/>
                  </a:cubicBezTo>
                  <a:cubicBezTo>
                    <a:pt x="3769" y="2524"/>
                    <a:pt x="3824" y="2449"/>
                    <a:pt x="3868" y="2362"/>
                  </a:cubicBezTo>
                  <a:cubicBezTo>
                    <a:pt x="3957" y="2192"/>
                    <a:pt x="4032" y="2023"/>
                    <a:pt x="4107" y="1847"/>
                  </a:cubicBezTo>
                  <a:cubicBezTo>
                    <a:pt x="4137" y="1772"/>
                    <a:pt x="4182" y="1709"/>
                    <a:pt x="4232" y="1647"/>
                  </a:cubicBezTo>
                  <a:cubicBezTo>
                    <a:pt x="4400" y="1440"/>
                    <a:pt x="4620" y="1321"/>
                    <a:pt x="4877" y="1258"/>
                  </a:cubicBezTo>
                  <a:cubicBezTo>
                    <a:pt x="4903" y="1253"/>
                    <a:pt x="4928" y="1244"/>
                    <a:pt x="4957" y="1244"/>
                  </a:cubicBezTo>
                  <a:close/>
                  <a:moveTo>
                    <a:pt x="4400" y="2655"/>
                  </a:moveTo>
                  <a:lnTo>
                    <a:pt x="4400" y="2655"/>
                  </a:lnTo>
                  <a:cubicBezTo>
                    <a:pt x="4414" y="2669"/>
                    <a:pt x="4400" y="2675"/>
                    <a:pt x="4394" y="2681"/>
                  </a:cubicBezTo>
                  <a:cubicBezTo>
                    <a:pt x="4339" y="2793"/>
                    <a:pt x="4281" y="2906"/>
                    <a:pt x="4212" y="3013"/>
                  </a:cubicBezTo>
                  <a:cubicBezTo>
                    <a:pt x="4131" y="3157"/>
                    <a:pt x="4006" y="3251"/>
                    <a:pt x="3844" y="3302"/>
                  </a:cubicBezTo>
                  <a:cubicBezTo>
                    <a:pt x="3766" y="3323"/>
                    <a:pt x="3680" y="3340"/>
                    <a:pt x="3596" y="3340"/>
                  </a:cubicBezTo>
                  <a:cubicBezTo>
                    <a:pt x="3585" y="3340"/>
                    <a:pt x="3573" y="3340"/>
                    <a:pt x="3561" y="3339"/>
                  </a:cubicBezTo>
                  <a:cubicBezTo>
                    <a:pt x="3468" y="3339"/>
                    <a:pt x="3379" y="3345"/>
                    <a:pt x="3286" y="3345"/>
                  </a:cubicBezTo>
                  <a:cubicBezTo>
                    <a:pt x="3235" y="3345"/>
                    <a:pt x="3189" y="3353"/>
                    <a:pt x="3144" y="3353"/>
                  </a:cubicBezTo>
                  <a:cubicBezTo>
                    <a:pt x="3133" y="3353"/>
                    <a:pt x="3121" y="3353"/>
                    <a:pt x="3110" y="3351"/>
                  </a:cubicBezTo>
                  <a:lnTo>
                    <a:pt x="3072" y="3351"/>
                  </a:lnTo>
                  <a:cubicBezTo>
                    <a:pt x="3185" y="3294"/>
                    <a:pt x="3310" y="3264"/>
                    <a:pt x="3430" y="3233"/>
                  </a:cubicBezTo>
                  <a:cubicBezTo>
                    <a:pt x="3599" y="3195"/>
                    <a:pt x="3743" y="3120"/>
                    <a:pt x="3887" y="3031"/>
                  </a:cubicBezTo>
                  <a:cubicBezTo>
                    <a:pt x="4032" y="2938"/>
                    <a:pt x="4169" y="2837"/>
                    <a:pt x="4295" y="2724"/>
                  </a:cubicBezTo>
                  <a:cubicBezTo>
                    <a:pt x="4325" y="2700"/>
                    <a:pt x="4363" y="2675"/>
                    <a:pt x="4400" y="2655"/>
                  </a:cubicBezTo>
                  <a:close/>
                  <a:moveTo>
                    <a:pt x="534" y="2286"/>
                  </a:moveTo>
                  <a:cubicBezTo>
                    <a:pt x="689" y="2286"/>
                    <a:pt x="839" y="2329"/>
                    <a:pt x="986" y="2392"/>
                  </a:cubicBezTo>
                  <a:cubicBezTo>
                    <a:pt x="1160" y="2474"/>
                    <a:pt x="1299" y="2599"/>
                    <a:pt x="1418" y="2750"/>
                  </a:cubicBezTo>
                  <a:cubicBezTo>
                    <a:pt x="1493" y="2843"/>
                    <a:pt x="1562" y="2932"/>
                    <a:pt x="1649" y="3019"/>
                  </a:cubicBezTo>
                  <a:cubicBezTo>
                    <a:pt x="1687" y="3057"/>
                    <a:pt x="1730" y="3094"/>
                    <a:pt x="1776" y="3132"/>
                  </a:cubicBezTo>
                  <a:cubicBezTo>
                    <a:pt x="1875" y="3213"/>
                    <a:pt x="1988" y="3257"/>
                    <a:pt x="2106" y="3288"/>
                  </a:cubicBezTo>
                  <a:cubicBezTo>
                    <a:pt x="2132" y="3294"/>
                    <a:pt x="2152" y="3302"/>
                    <a:pt x="2170" y="3308"/>
                  </a:cubicBezTo>
                  <a:cubicBezTo>
                    <a:pt x="2170" y="3308"/>
                    <a:pt x="2176" y="3314"/>
                    <a:pt x="2182" y="3320"/>
                  </a:cubicBezTo>
                  <a:cubicBezTo>
                    <a:pt x="2152" y="3339"/>
                    <a:pt x="2114" y="3339"/>
                    <a:pt x="2076" y="3351"/>
                  </a:cubicBezTo>
                  <a:cubicBezTo>
                    <a:pt x="2045" y="3357"/>
                    <a:pt x="2007" y="3357"/>
                    <a:pt x="1976" y="3357"/>
                  </a:cubicBezTo>
                  <a:cubicBezTo>
                    <a:pt x="1962" y="3358"/>
                    <a:pt x="1948" y="3359"/>
                    <a:pt x="1934" y="3359"/>
                  </a:cubicBezTo>
                  <a:cubicBezTo>
                    <a:pt x="1841" y="3359"/>
                    <a:pt x="1749" y="3341"/>
                    <a:pt x="1663" y="3314"/>
                  </a:cubicBezTo>
                  <a:cubicBezTo>
                    <a:pt x="1550" y="3276"/>
                    <a:pt x="1443" y="3213"/>
                    <a:pt x="1348" y="3151"/>
                  </a:cubicBezTo>
                  <a:cubicBezTo>
                    <a:pt x="1192" y="3045"/>
                    <a:pt x="1041" y="2926"/>
                    <a:pt x="911" y="2793"/>
                  </a:cubicBezTo>
                  <a:cubicBezTo>
                    <a:pt x="828" y="2712"/>
                    <a:pt x="747" y="2637"/>
                    <a:pt x="665" y="2556"/>
                  </a:cubicBezTo>
                  <a:cubicBezTo>
                    <a:pt x="553" y="2443"/>
                    <a:pt x="414" y="2374"/>
                    <a:pt x="252" y="2342"/>
                  </a:cubicBezTo>
                  <a:cubicBezTo>
                    <a:pt x="246" y="2336"/>
                    <a:pt x="234" y="2336"/>
                    <a:pt x="226" y="2330"/>
                  </a:cubicBezTo>
                  <a:cubicBezTo>
                    <a:pt x="214" y="2330"/>
                    <a:pt x="208" y="2330"/>
                    <a:pt x="202" y="2324"/>
                  </a:cubicBezTo>
                  <a:cubicBezTo>
                    <a:pt x="271" y="2298"/>
                    <a:pt x="339" y="2298"/>
                    <a:pt x="408" y="2292"/>
                  </a:cubicBezTo>
                  <a:cubicBezTo>
                    <a:pt x="424" y="2289"/>
                    <a:pt x="438" y="2289"/>
                    <a:pt x="453" y="2289"/>
                  </a:cubicBezTo>
                  <a:cubicBezTo>
                    <a:pt x="467" y="2289"/>
                    <a:pt x="481" y="2289"/>
                    <a:pt x="497" y="2286"/>
                  </a:cubicBezTo>
                  <a:cubicBezTo>
                    <a:pt x="509" y="2286"/>
                    <a:pt x="522" y="2286"/>
                    <a:pt x="534" y="2286"/>
                  </a:cubicBezTo>
                  <a:close/>
                  <a:moveTo>
                    <a:pt x="1973" y="2390"/>
                  </a:moveTo>
                  <a:cubicBezTo>
                    <a:pt x="1992" y="2390"/>
                    <a:pt x="2011" y="2393"/>
                    <a:pt x="2031" y="2399"/>
                  </a:cubicBezTo>
                  <a:cubicBezTo>
                    <a:pt x="2138" y="2423"/>
                    <a:pt x="2233" y="2480"/>
                    <a:pt x="2332" y="2536"/>
                  </a:cubicBezTo>
                  <a:cubicBezTo>
                    <a:pt x="2415" y="2587"/>
                    <a:pt x="2502" y="2637"/>
                    <a:pt x="2595" y="2662"/>
                  </a:cubicBezTo>
                  <a:cubicBezTo>
                    <a:pt x="2664" y="2681"/>
                    <a:pt x="2728" y="2687"/>
                    <a:pt x="2797" y="2700"/>
                  </a:cubicBezTo>
                  <a:cubicBezTo>
                    <a:pt x="2878" y="2712"/>
                    <a:pt x="2959" y="2724"/>
                    <a:pt x="3034" y="2756"/>
                  </a:cubicBezTo>
                  <a:cubicBezTo>
                    <a:pt x="3129" y="2793"/>
                    <a:pt x="3185" y="2851"/>
                    <a:pt x="3216" y="2944"/>
                  </a:cubicBezTo>
                  <a:cubicBezTo>
                    <a:pt x="3242" y="3031"/>
                    <a:pt x="3242" y="3120"/>
                    <a:pt x="3210" y="3207"/>
                  </a:cubicBezTo>
                  <a:cubicBezTo>
                    <a:pt x="3197" y="3245"/>
                    <a:pt x="3173" y="3276"/>
                    <a:pt x="3129" y="3288"/>
                  </a:cubicBezTo>
                  <a:cubicBezTo>
                    <a:pt x="3054" y="3314"/>
                    <a:pt x="2985" y="3345"/>
                    <a:pt x="2916" y="3383"/>
                  </a:cubicBezTo>
                  <a:cubicBezTo>
                    <a:pt x="2884" y="3395"/>
                    <a:pt x="2859" y="3407"/>
                    <a:pt x="2834" y="3433"/>
                  </a:cubicBezTo>
                  <a:cubicBezTo>
                    <a:pt x="2809" y="3458"/>
                    <a:pt x="2791" y="3464"/>
                    <a:pt x="2759" y="3464"/>
                  </a:cubicBezTo>
                  <a:lnTo>
                    <a:pt x="2702" y="3464"/>
                  </a:lnTo>
                  <a:cubicBezTo>
                    <a:pt x="2692" y="3465"/>
                    <a:pt x="2683" y="3465"/>
                    <a:pt x="2673" y="3465"/>
                  </a:cubicBezTo>
                  <a:cubicBezTo>
                    <a:pt x="2606" y="3465"/>
                    <a:pt x="2536" y="3448"/>
                    <a:pt x="2470" y="3421"/>
                  </a:cubicBezTo>
                  <a:cubicBezTo>
                    <a:pt x="2294" y="3357"/>
                    <a:pt x="2138" y="3270"/>
                    <a:pt x="2007" y="3132"/>
                  </a:cubicBezTo>
                  <a:cubicBezTo>
                    <a:pt x="1894" y="3007"/>
                    <a:pt x="1813" y="2863"/>
                    <a:pt x="1782" y="2693"/>
                  </a:cubicBezTo>
                  <a:cubicBezTo>
                    <a:pt x="1762" y="2599"/>
                    <a:pt x="1788" y="2512"/>
                    <a:pt x="1863" y="2443"/>
                  </a:cubicBezTo>
                  <a:cubicBezTo>
                    <a:pt x="1893" y="2407"/>
                    <a:pt x="1931" y="2390"/>
                    <a:pt x="1973" y="2390"/>
                  </a:cubicBezTo>
                  <a:close/>
                  <a:moveTo>
                    <a:pt x="1242" y="3120"/>
                  </a:moveTo>
                  <a:cubicBezTo>
                    <a:pt x="1311" y="3163"/>
                    <a:pt x="1374" y="3207"/>
                    <a:pt x="1443" y="3251"/>
                  </a:cubicBezTo>
                  <a:cubicBezTo>
                    <a:pt x="1487" y="3282"/>
                    <a:pt x="1530" y="3302"/>
                    <a:pt x="1574" y="3320"/>
                  </a:cubicBezTo>
                  <a:cubicBezTo>
                    <a:pt x="1687" y="3362"/>
                    <a:pt x="1804" y="3392"/>
                    <a:pt x="1922" y="3392"/>
                  </a:cubicBezTo>
                  <a:cubicBezTo>
                    <a:pt x="1942" y="3392"/>
                    <a:pt x="1962" y="3391"/>
                    <a:pt x="1982" y="3389"/>
                  </a:cubicBezTo>
                  <a:cubicBezTo>
                    <a:pt x="2069" y="3389"/>
                    <a:pt x="2138" y="3383"/>
                    <a:pt x="2219" y="3339"/>
                  </a:cubicBezTo>
                  <a:cubicBezTo>
                    <a:pt x="2382" y="3431"/>
                    <a:pt x="2550" y="3497"/>
                    <a:pt x="2737" y="3497"/>
                  </a:cubicBezTo>
                  <a:cubicBezTo>
                    <a:pt x="2752" y="3497"/>
                    <a:pt x="2768" y="3497"/>
                    <a:pt x="2783" y="3496"/>
                  </a:cubicBezTo>
                  <a:lnTo>
                    <a:pt x="2783" y="3496"/>
                  </a:lnTo>
                  <a:cubicBezTo>
                    <a:pt x="2771" y="3520"/>
                    <a:pt x="2777" y="3545"/>
                    <a:pt x="2765" y="3571"/>
                  </a:cubicBezTo>
                  <a:cubicBezTo>
                    <a:pt x="2700" y="3586"/>
                    <a:pt x="2635" y="3593"/>
                    <a:pt x="2572" y="3593"/>
                  </a:cubicBezTo>
                  <a:cubicBezTo>
                    <a:pt x="2446" y="3593"/>
                    <a:pt x="2322" y="3566"/>
                    <a:pt x="2201" y="3520"/>
                  </a:cubicBezTo>
                  <a:cubicBezTo>
                    <a:pt x="2082" y="3476"/>
                    <a:pt x="1970" y="3433"/>
                    <a:pt x="1843" y="3407"/>
                  </a:cubicBezTo>
                  <a:cubicBezTo>
                    <a:pt x="1781" y="3392"/>
                    <a:pt x="1719" y="3381"/>
                    <a:pt x="1658" y="3381"/>
                  </a:cubicBezTo>
                  <a:cubicBezTo>
                    <a:pt x="1644" y="3381"/>
                    <a:pt x="1631" y="3382"/>
                    <a:pt x="1618" y="3383"/>
                  </a:cubicBezTo>
                  <a:cubicBezTo>
                    <a:pt x="1430" y="3395"/>
                    <a:pt x="1255" y="3452"/>
                    <a:pt x="1105" y="3565"/>
                  </a:cubicBezTo>
                  <a:cubicBezTo>
                    <a:pt x="1047" y="3609"/>
                    <a:pt x="992" y="3658"/>
                    <a:pt x="929" y="3696"/>
                  </a:cubicBezTo>
                  <a:cubicBezTo>
                    <a:pt x="903" y="3684"/>
                    <a:pt x="903" y="3664"/>
                    <a:pt x="903" y="3646"/>
                  </a:cubicBezTo>
                  <a:cubicBezTo>
                    <a:pt x="903" y="3603"/>
                    <a:pt x="911" y="3557"/>
                    <a:pt x="923" y="3520"/>
                  </a:cubicBezTo>
                  <a:cubicBezTo>
                    <a:pt x="972" y="3357"/>
                    <a:pt x="1067" y="3227"/>
                    <a:pt x="1211" y="3132"/>
                  </a:cubicBezTo>
                  <a:cubicBezTo>
                    <a:pt x="1217" y="3126"/>
                    <a:pt x="1229" y="3126"/>
                    <a:pt x="1242" y="3120"/>
                  </a:cubicBezTo>
                  <a:close/>
                  <a:moveTo>
                    <a:pt x="4281" y="2956"/>
                  </a:moveTo>
                  <a:lnTo>
                    <a:pt x="4281" y="2956"/>
                  </a:lnTo>
                  <a:cubicBezTo>
                    <a:pt x="4295" y="2987"/>
                    <a:pt x="4281" y="3007"/>
                    <a:pt x="4275" y="3031"/>
                  </a:cubicBezTo>
                  <a:cubicBezTo>
                    <a:pt x="4250" y="3151"/>
                    <a:pt x="4206" y="3270"/>
                    <a:pt x="4145" y="3369"/>
                  </a:cubicBezTo>
                  <a:cubicBezTo>
                    <a:pt x="4075" y="3482"/>
                    <a:pt x="3981" y="3565"/>
                    <a:pt x="3868" y="3621"/>
                  </a:cubicBezTo>
                  <a:cubicBezTo>
                    <a:pt x="3737" y="3690"/>
                    <a:pt x="3599" y="3745"/>
                    <a:pt x="3454" y="3777"/>
                  </a:cubicBezTo>
                  <a:cubicBezTo>
                    <a:pt x="3411" y="3783"/>
                    <a:pt x="3367" y="3791"/>
                    <a:pt x="3323" y="3791"/>
                  </a:cubicBezTo>
                  <a:cubicBezTo>
                    <a:pt x="3285" y="3791"/>
                    <a:pt x="3247" y="3792"/>
                    <a:pt x="3209" y="3792"/>
                  </a:cubicBezTo>
                  <a:cubicBezTo>
                    <a:pt x="3166" y="3792"/>
                    <a:pt x="3124" y="3790"/>
                    <a:pt x="3084" y="3783"/>
                  </a:cubicBezTo>
                  <a:cubicBezTo>
                    <a:pt x="2985" y="3765"/>
                    <a:pt x="2896" y="3721"/>
                    <a:pt x="2828" y="3646"/>
                  </a:cubicBezTo>
                  <a:cubicBezTo>
                    <a:pt x="2791" y="3609"/>
                    <a:pt x="2783" y="3557"/>
                    <a:pt x="2815" y="3508"/>
                  </a:cubicBezTo>
                  <a:cubicBezTo>
                    <a:pt x="2828" y="3482"/>
                    <a:pt x="2846" y="3464"/>
                    <a:pt x="2866" y="3452"/>
                  </a:cubicBezTo>
                  <a:cubicBezTo>
                    <a:pt x="2928" y="3415"/>
                    <a:pt x="2991" y="3383"/>
                    <a:pt x="3066" y="3383"/>
                  </a:cubicBezTo>
                  <a:cubicBezTo>
                    <a:pt x="3147" y="3383"/>
                    <a:pt x="3223" y="3389"/>
                    <a:pt x="3304" y="3401"/>
                  </a:cubicBezTo>
                  <a:cubicBezTo>
                    <a:pt x="3373" y="3415"/>
                    <a:pt x="3442" y="3421"/>
                    <a:pt x="3517" y="3421"/>
                  </a:cubicBezTo>
                  <a:cubicBezTo>
                    <a:pt x="3686" y="3415"/>
                    <a:pt x="3844" y="3383"/>
                    <a:pt x="3987" y="3282"/>
                  </a:cubicBezTo>
                  <a:cubicBezTo>
                    <a:pt x="4099" y="3207"/>
                    <a:pt x="4194" y="3114"/>
                    <a:pt x="4257" y="2993"/>
                  </a:cubicBezTo>
                  <a:cubicBezTo>
                    <a:pt x="4263" y="2981"/>
                    <a:pt x="4275" y="2969"/>
                    <a:pt x="4281" y="2956"/>
                  </a:cubicBezTo>
                  <a:close/>
                  <a:moveTo>
                    <a:pt x="1631" y="3415"/>
                  </a:moveTo>
                  <a:cubicBezTo>
                    <a:pt x="1756" y="3415"/>
                    <a:pt x="1875" y="3439"/>
                    <a:pt x="1994" y="3482"/>
                  </a:cubicBezTo>
                  <a:cubicBezTo>
                    <a:pt x="2082" y="3508"/>
                    <a:pt x="2170" y="3539"/>
                    <a:pt x="2257" y="3571"/>
                  </a:cubicBezTo>
                  <a:cubicBezTo>
                    <a:pt x="2358" y="3609"/>
                    <a:pt x="2464" y="3627"/>
                    <a:pt x="2571" y="3627"/>
                  </a:cubicBezTo>
                  <a:cubicBezTo>
                    <a:pt x="2621" y="3627"/>
                    <a:pt x="2670" y="3621"/>
                    <a:pt x="2716" y="3615"/>
                  </a:cubicBezTo>
                  <a:cubicBezTo>
                    <a:pt x="2734" y="3609"/>
                    <a:pt x="2753" y="3609"/>
                    <a:pt x="2771" y="3609"/>
                  </a:cubicBezTo>
                  <a:cubicBezTo>
                    <a:pt x="2791" y="3664"/>
                    <a:pt x="2840" y="3696"/>
                    <a:pt x="2878" y="3733"/>
                  </a:cubicBezTo>
                  <a:cubicBezTo>
                    <a:pt x="2878" y="3745"/>
                    <a:pt x="2866" y="3753"/>
                    <a:pt x="2852" y="3759"/>
                  </a:cubicBezTo>
                  <a:cubicBezTo>
                    <a:pt x="2759" y="3828"/>
                    <a:pt x="2652" y="3866"/>
                    <a:pt x="2534" y="3884"/>
                  </a:cubicBezTo>
                  <a:cubicBezTo>
                    <a:pt x="2464" y="3896"/>
                    <a:pt x="2401" y="3896"/>
                    <a:pt x="2332" y="3903"/>
                  </a:cubicBezTo>
                  <a:cubicBezTo>
                    <a:pt x="2317" y="3904"/>
                    <a:pt x="2302" y="3905"/>
                    <a:pt x="2287" y="3905"/>
                  </a:cubicBezTo>
                  <a:cubicBezTo>
                    <a:pt x="2207" y="3905"/>
                    <a:pt x="2124" y="3892"/>
                    <a:pt x="2051" y="3872"/>
                  </a:cubicBezTo>
                  <a:cubicBezTo>
                    <a:pt x="1863" y="3815"/>
                    <a:pt x="1681" y="3765"/>
                    <a:pt x="1493" y="3702"/>
                  </a:cubicBezTo>
                  <a:cubicBezTo>
                    <a:pt x="1405" y="3670"/>
                    <a:pt x="1311" y="3658"/>
                    <a:pt x="1217" y="3658"/>
                  </a:cubicBezTo>
                  <a:cubicBezTo>
                    <a:pt x="1166" y="3658"/>
                    <a:pt x="1111" y="3646"/>
                    <a:pt x="1047" y="3646"/>
                  </a:cubicBezTo>
                  <a:cubicBezTo>
                    <a:pt x="1174" y="3533"/>
                    <a:pt x="1311" y="3470"/>
                    <a:pt x="1467" y="3433"/>
                  </a:cubicBezTo>
                  <a:cubicBezTo>
                    <a:pt x="1518" y="3421"/>
                    <a:pt x="1574" y="3415"/>
                    <a:pt x="1631" y="3415"/>
                  </a:cubicBezTo>
                  <a:close/>
                  <a:moveTo>
                    <a:pt x="3292" y="0"/>
                  </a:moveTo>
                  <a:cubicBezTo>
                    <a:pt x="3259" y="0"/>
                    <a:pt x="3225" y="17"/>
                    <a:pt x="3197" y="54"/>
                  </a:cubicBezTo>
                  <a:cubicBezTo>
                    <a:pt x="3173" y="86"/>
                    <a:pt x="3147" y="123"/>
                    <a:pt x="3122" y="161"/>
                  </a:cubicBezTo>
                  <a:cubicBezTo>
                    <a:pt x="3041" y="274"/>
                    <a:pt x="2959" y="387"/>
                    <a:pt x="2866" y="494"/>
                  </a:cubicBezTo>
                  <a:cubicBezTo>
                    <a:pt x="2722" y="644"/>
                    <a:pt x="2621" y="820"/>
                    <a:pt x="2565" y="1020"/>
                  </a:cubicBezTo>
                  <a:cubicBezTo>
                    <a:pt x="2558" y="1032"/>
                    <a:pt x="2565" y="1046"/>
                    <a:pt x="2546" y="1052"/>
                  </a:cubicBezTo>
                  <a:cubicBezTo>
                    <a:pt x="2490" y="919"/>
                    <a:pt x="2445" y="864"/>
                    <a:pt x="2346" y="782"/>
                  </a:cubicBezTo>
                  <a:cubicBezTo>
                    <a:pt x="2282" y="737"/>
                    <a:pt x="2219" y="694"/>
                    <a:pt x="2152" y="656"/>
                  </a:cubicBezTo>
                  <a:cubicBezTo>
                    <a:pt x="2013" y="581"/>
                    <a:pt x="1875" y="500"/>
                    <a:pt x="1750" y="406"/>
                  </a:cubicBezTo>
                  <a:cubicBezTo>
                    <a:pt x="1712" y="381"/>
                    <a:pt x="1675" y="355"/>
                    <a:pt x="1637" y="324"/>
                  </a:cubicBezTo>
                  <a:cubicBezTo>
                    <a:pt x="1612" y="312"/>
                    <a:pt x="1594" y="299"/>
                    <a:pt x="1568" y="293"/>
                  </a:cubicBezTo>
                  <a:cubicBezTo>
                    <a:pt x="1559" y="292"/>
                    <a:pt x="1552" y="291"/>
                    <a:pt x="1546" y="291"/>
                  </a:cubicBezTo>
                  <a:cubicBezTo>
                    <a:pt x="1527" y="291"/>
                    <a:pt x="1523" y="301"/>
                    <a:pt x="1518" y="324"/>
                  </a:cubicBezTo>
                  <a:cubicBezTo>
                    <a:pt x="1512" y="349"/>
                    <a:pt x="1512" y="375"/>
                    <a:pt x="1512" y="399"/>
                  </a:cubicBezTo>
                  <a:cubicBezTo>
                    <a:pt x="1512" y="462"/>
                    <a:pt x="1499" y="519"/>
                    <a:pt x="1493" y="575"/>
                  </a:cubicBezTo>
                  <a:cubicBezTo>
                    <a:pt x="1481" y="669"/>
                    <a:pt x="1455" y="763"/>
                    <a:pt x="1424" y="850"/>
                  </a:cubicBezTo>
                  <a:cubicBezTo>
                    <a:pt x="1386" y="988"/>
                    <a:pt x="1362" y="1133"/>
                    <a:pt x="1348" y="1271"/>
                  </a:cubicBezTo>
                  <a:cubicBezTo>
                    <a:pt x="1342" y="1309"/>
                    <a:pt x="1342" y="1346"/>
                    <a:pt x="1348" y="1384"/>
                  </a:cubicBezTo>
                  <a:cubicBezTo>
                    <a:pt x="1354" y="1422"/>
                    <a:pt x="1368" y="1459"/>
                    <a:pt x="1362" y="1503"/>
                  </a:cubicBezTo>
                  <a:cubicBezTo>
                    <a:pt x="1354" y="1497"/>
                    <a:pt x="1348" y="1489"/>
                    <a:pt x="1342" y="1483"/>
                  </a:cubicBezTo>
                  <a:cubicBezTo>
                    <a:pt x="1287" y="1440"/>
                    <a:pt x="1229" y="1402"/>
                    <a:pt x="1166" y="1370"/>
                  </a:cubicBezTo>
                  <a:cubicBezTo>
                    <a:pt x="1123" y="1352"/>
                    <a:pt x="1085" y="1333"/>
                    <a:pt x="1041" y="1309"/>
                  </a:cubicBezTo>
                  <a:cubicBezTo>
                    <a:pt x="998" y="1277"/>
                    <a:pt x="941" y="1252"/>
                    <a:pt x="885" y="1240"/>
                  </a:cubicBezTo>
                  <a:cubicBezTo>
                    <a:pt x="877" y="1238"/>
                    <a:pt x="869" y="1237"/>
                    <a:pt x="862" y="1237"/>
                  </a:cubicBezTo>
                  <a:cubicBezTo>
                    <a:pt x="802" y="1237"/>
                    <a:pt x="774" y="1285"/>
                    <a:pt x="790" y="1346"/>
                  </a:cubicBezTo>
                  <a:cubicBezTo>
                    <a:pt x="804" y="1390"/>
                    <a:pt x="822" y="1422"/>
                    <a:pt x="835" y="1459"/>
                  </a:cubicBezTo>
                  <a:cubicBezTo>
                    <a:pt x="865" y="1521"/>
                    <a:pt x="897" y="1584"/>
                    <a:pt x="929" y="1647"/>
                  </a:cubicBezTo>
                  <a:cubicBezTo>
                    <a:pt x="935" y="1659"/>
                    <a:pt x="948" y="1677"/>
                    <a:pt x="948" y="1697"/>
                  </a:cubicBezTo>
                  <a:cubicBezTo>
                    <a:pt x="897" y="1677"/>
                    <a:pt x="859" y="1659"/>
                    <a:pt x="816" y="1647"/>
                  </a:cubicBezTo>
                  <a:cubicBezTo>
                    <a:pt x="715" y="1616"/>
                    <a:pt x="616" y="1590"/>
                    <a:pt x="521" y="1552"/>
                  </a:cubicBezTo>
                  <a:cubicBezTo>
                    <a:pt x="515" y="1552"/>
                    <a:pt x="509" y="1546"/>
                    <a:pt x="503" y="1546"/>
                  </a:cubicBezTo>
                  <a:cubicBezTo>
                    <a:pt x="500" y="1546"/>
                    <a:pt x="498" y="1545"/>
                    <a:pt x="495" y="1545"/>
                  </a:cubicBezTo>
                  <a:cubicBezTo>
                    <a:pt x="474" y="1545"/>
                    <a:pt x="461" y="1567"/>
                    <a:pt x="471" y="1590"/>
                  </a:cubicBezTo>
                  <a:cubicBezTo>
                    <a:pt x="477" y="1602"/>
                    <a:pt x="483" y="1616"/>
                    <a:pt x="489" y="1628"/>
                  </a:cubicBezTo>
                  <a:cubicBezTo>
                    <a:pt x="565" y="1709"/>
                    <a:pt x="628" y="1804"/>
                    <a:pt x="691" y="1903"/>
                  </a:cubicBezTo>
                  <a:cubicBezTo>
                    <a:pt x="753" y="1998"/>
                    <a:pt x="822" y="2091"/>
                    <a:pt x="911" y="2166"/>
                  </a:cubicBezTo>
                  <a:cubicBezTo>
                    <a:pt x="917" y="2166"/>
                    <a:pt x="923" y="2174"/>
                    <a:pt x="923" y="2186"/>
                  </a:cubicBezTo>
                  <a:cubicBezTo>
                    <a:pt x="919" y="2187"/>
                    <a:pt x="915" y="2188"/>
                    <a:pt x="912" y="2188"/>
                  </a:cubicBezTo>
                  <a:cubicBezTo>
                    <a:pt x="903" y="2188"/>
                    <a:pt x="894" y="2184"/>
                    <a:pt x="885" y="2180"/>
                  </a:cubicBezTo>
                  <a:cubicBezTo>
                    <a:pt x="790" y="2148"/>
                    <a:pt x="691" y="2136"/>
                    <a:pt x="590" y="2129"/>
                  </a:cubicBezTo>
                  <a:cubicBezTo>
                    <a:pt x="550" y="2126"/>
                    <a:pt x="509" y="2124"/>
                    <a:pt x="468" y="2124"/>
                  </a:cubicBezTo>
                  <a:cubicBezTo>
                    <a:pt x="428" y="2124"/>
                    <a:pt x="387" y="2126"/>
                    <a:pt x="347" y="2129"/>
                  </a:cubicBezTo>
                  <a:cubicBezTo>
                    <a:pt x="271" y="2129"/>
                    <a:pt x="196" y="2148"/>
                    <a:pt x="127" y="2180"/>
                  </a:cubicBezTo>
                  <a:cubicBezTo>
                    <a:pt x="89" y="2198"/>
                    <a:pt x="58" y="2217"/>
                    <a:pt x="32" y="2249"/>
                  </a:cubicBezTo>
                  <a:cubicBezTo>
                    <a:pt x="1" y="2286"/>
                    <a:pt x="8" y="2317"/>
                    <a:pt x="58" y="2336"/>
                  </a:cubicBezTo>
                  <a:cubicBezTo>
                    <a:pt x="64" y="2336"/>
                    <a:pt x="76" y="2342"/>
                    <a:pt x="83" y="2342"/>
                  </a:cubicBezTo>
                  <a:cubicBezTo>
                    <a:pt x="139" y="2348"/>
                    <a:pt x="196" y="2362"/>
                    <a:pt x="252" y="2374"/>
                  </a:cubicBezTo>
                  <a:cubicBezTo>
                    <a:pt x="408" y="2405"/>
                    <a:pt x="553" y="2480"/>
                    <a:pt x="665" y="2599"/>
                  </a:cubicBezTo>
                  <a:cubicBezTo>
                    <a:pt x="760" y="2700"/>
                    <a:pt x="859" y="2787"/>
                    <a:pt x="960" y="2888"/>
                  </a:cubicBezTo>
                  <a:cubicBezTo>
                    <a:pt x="1010" y="2938"/>
                    <a:pt x="1067" y="2981"/>
                    <a:pt x="1123" y="3025"/>
                  </a:cubicBezTo>
                  <a:cubicBezTo>
                    <a:pt x="1148" y="3051"/>
                    <a:pt x="1180" y="3069"/>
                    <a:pt x="1211" y="3094"/>
                  </a:cubicBezTo>
                  <a:cubicBezTo>
                    <a:pt x="1192" y="3106"/>
                    <a:pt x="1174" y="3120"/>
                    <a:pt x="1160" y="3132"/>
                  </a:cubicBezTo>
                  <a:cubicBezTo>
                    <a:pt x="1105" y="3169"/>
                    <a:pt x="1047" y="3219"/>
                    <a:pt x="1010" y="3276"/>
                  </a:cubicBezTo>
                  <a:cubicBezTo>
                    <a:pt x="941" y="3369"/>
                    <a:pt x="897" y="3470"/>
                    <a:pt x="879" y="3583"/>
                  </a:cubicBezTo>
                  <a:cubicBezTo>
                    <a:pt x="873" y="3615"/>
                    <a:pt x="873" y="3646"/>
                    <a:pt x="879" y="3678"/>
                  </a:cubicBezTo>
                  <a:cubicBezTo>
                    <a:pt x="883" y="3711"/>
                    <a:pt x="899" y="3727"/>
                    <a:pt x="921" y="3727"/>
                  </a:cubicBezTo>
                  <a:cubicBezTo>
                    <a:pt x="933" y="3727"/>
                    <a:pt x="946" y="3723"/>
                    <a:pt x="960" y="3715"/>
                  </a:cubicBezTo>
                  <a:cubicBezTo>
                    <a:pt x="966" y="3715"/>
                    <a:pt x="966" y="3708"/>
                    <a:pt x="972" y="3702"/>
                  </a:cubicBezTo>
                  <a:cubicBezTo>
                    <a:pt x="1004" y="3684"/>
                    <a:pt x="1041" y="3678"/>
                    <a:pt x="1079" y="3678"/>
                  </a:cubicBezTo>
                  <a:cubicBezTo>
                    <a:pt x="1129" y="3678"/>
                    <a:pt x="1186" y="3690"/>
                    <a:pt x="1242" y="3690"/>
                  </a:cubicBezTo>
                  <a:cubicBezTo>
                    <a:pt x="1311" y="3690"/>
                    <a:pt x="1386" y="3702"/>
                    <a:pt x="1455" y="3721"/>
                  </a:cubicBezTo>
                  <a:cubicBezTo>
                    <a:pt x="1625" y="3777"/>
                    <a:pt x="1794" y="3828"/>
                    <a:pt x="1964" y="3878"/>
                  </a:cubicBezTo>
                  <a:cubicBezTo>
                    <a:pt x="2066" y="3914"/>
                    <a:pt x="2172" y="3937"/>
                    <a:pt x="2280" y="3937"/>
                  </a:cubicBezTo>
                  <a:cubicBezTo>
                    <a:pt x="2303" y="3937"/>
                    <a:pt x="2328" y="3936"/>
                    <a:pt x="2352" y="3933"/>
                  </a:cubicBezTo>
                  <a:cubicBezTo>
                    <a:pt x="2415" y="3927"/>
                    <a:pt x="2476" y="3921"/>
                    <a:pt x="2534" y="3915"/>
                  </a:cubicBezTo>
                  <a:cubicBezTo>
                    <a:pt x="2633" y="3903"/>
                    <a:pt x="2728" y="3872"/>
                    <a:pt x="2815" y="3821"/>
                  </a:cubicBezTo>
                  <a:cubicBezTo>
                    <a:pt x="2828" y="3815"/>
                    <a:pt x="2840" y="3809"/>
                    <a:pt x="2852" y="3809"/>
                  </a:cubicBezTo>
                  <a:cubicBezTo>
                    <a:pt x="2859" y="3821"/>
                    <a:pt x="2866" y="3840"/>
                    <a:pt x="2866" y="3858"/>
                  </a:cubicBezTo>
                  <a:cubicBezTo>
                    <a:pt x="2884" y="3991"/>
                    <a:pt x="2916" y="4122"/>
                    <a:pt x="2953" y="4248"/>
                  </a:cubicBezTo>
                  <a:cubicBezTo>
                    <a:pt x="3022" y="4480"/>
                    <a:pt x="3129" y="4699"/>
                    <a:pt x="3254" y="4905"/>
                  </a:cubicBezTo>
                  <a:cubicBezTo>
                    <a:pt x="3405" y="5168"/>
                    <a:pt x="3587" y="5408"/>
                    <a:pt x="3781" y="5633"/>
                  </a:cubicBezTo>
                  <a:cubicBezTo>
                    <a:pt x="3793" y="5651"/>
                    <a:pt x="3812" y="5677"/>
                    <a:pt x="3830" y="5689"/>
                  </a:cubicBezTo>
                  <a:cubicBezTo>
                    <a:pt x="3844" y="5657"/>
                    <a:pt x="3824" y="5645"/>
                    <a:pt x="3812" y="5626"/>
                  </a:cubicBezTo>
                  <a:cubicBezTo>
                    <a:pt x="3769" y="5576"/>
                    <a:pt x="3723" y="5526"/>
                    <a:pt x="3686" y="5475"/>
                  </a:cubicBezTo>
                  <a:cubicBezTo>
                    <a:pt x="3474" y="5212"/>
                    <a:pt x="3286" y="4931"/>
                    <a:pt x="3141" y="4624"/>
                  </a:cubicBezTo>
                  <a:cubicBezTo>
                    <a:pt x="3047" y="4436"/>
                    <a:pt x="2979" y="4248"/>
                    <a:pt x="2934" y="4040"/>
                  </a:cubicBezTo>
                  <a:cubicBezTo>
                    <a:pt x="2922" y="3997"/>
                    <a:pt x="2910" y="3953"/>
                    <a:pt x="2910" y="3903"/>
                  </a:cubicBezTo>
                  <a:lnTo>
                    <a:pt x="2910" y="3903"/>
                  </a:lnTo>
                  <a:cubicBezTo>
                    <a:pt x="2928" y="3921"/>
                    <a:pt x="2941" y="3927"/>
                    <a:pt x="2953" y="3941"/>
                  </a:cubicBezTo>
                  <a:cubicBezTo>
                    <a:pt x="2997" y="4153"/>
                    <a:pt x="3066" y="4361"/>
                    <a:pt x="3159" y="4555"/>
                  </a:cubicBezTo>
                  <a:cubicBezTo>
                    <a:pt x="3310" y="4874"/>
                    <a:pt x="3498" y="5156"/>
                    <a:pt x="3711" y="5432"/>
                  </a:cubicBezTo>
                  <a:cubicBezTo>
                    <a:pt x="3749" y="5469"/>
                    <a:pt x="3781" y="5513"/>
                    <a:pt x="3824" y="5564"/>
                  </a:cubicBezTo>
                  <a:cubicBezTo>
                    <a:pt x="3824" y="5513"/>
                    <a:pt x="3824" y="5513"/>
                    <a:pt x="3806" y="5489"/>
                  </a:cubicBezTo>
                  <a:cubicBezTo>
                    <a:pt x="3775" y="5451"/>
                    <a:pt x="3743" y="5414"/>
                    <a:pt x="3711" y="5376"/>
                  </a:cubicBezTo>
                  <a:cubicBezTo>
                    <a:pt x="3511" y="5119"/>
                    <a:pt x="3329" y="4844"/>
                    <a:pt x="3191" y="4549"/>
                  </a:cubicBezTo>
                  <a:cubicBezTo>
                    <a:pt x="3078" y="4323"/>
                    <a:pt x="3009" y="4078"/>
                    <a:pt x="2971" y="3828"/>
                  </a:cubicBezTo>
                  <a:cubicBezTo>
                    <a:pt x="2971" y="3815"/>
                    <a:pt x="2965" y="3803"/>
                    <a:pt x="2971" y="3783"/>
                  </a:cubicBezTo>
                  <a:cubicBezTo>
                    <a:pt x="3016" y="3797"/>
                    <a:pt x="3066" y="3809"/>
                    <a:pt x="3110" y="3815"/>
                  </a:cubicBezTo>
                  <a:cubicBezTo>
                    <a:pt x="3162" y="3820"/>
                    <a:pt x="3214" y="3823"/>
                    <a:pt x="3266" y="3823"/>
                  </a:cubicBezTo>
                  <a:cubicBezTo>
                    <a:pt x="3346" y="3823"/>
                    <a:pt x="3425" y="3816"/>
                    <a:pt x="3505" y="3797"/>
                  </a:cubicBezTo>
                  <a:cubicBezTo>
                    <a:pt x="3630" y="3765"/>
                    <a:pt x="3755" y="3715"/>
                    <a:pt x="3874" y="3652"/>
                  </a:cubicBezTo>
                  <a:cubicBezTo>
                    <a:pt x="3975" y="3595"/>
                    <a:pt x="4069" y="3527"/>
                    <a:pt x="4145" y="3433"/>
                  </a:cubicBezTo>
                  <a:cubicBezTo>
                    <a:pt x="4169" y="3389"/>
                    <a:pt x="4194" y="3345"/>
                    <a:pt x="4220" y="3302"/>
                  </a:cubicBezTo>
                  <a:cubicBezTo>
                    <a:pt x="4232" y="3276"/>
                    <a:pt x="4244" y="3264"/>
                    <a:pt x="4269" y="3251"/>
                  </a:cubicBezTo>
                  <a:cubicBezTo>
                    <a:pt x="4363" y="3195"/>
                    <a:pt x="4451" y="3120"/>
                    <a:pt x="4527" y="3031"/>
                  </a:cubicBezTo>
                  <a:cubicBezTo>
                    <a:pt x="4588" y="2956"/>
                    <a:pt x="4645" y="2875"/>
                    <a:pt x="4709" y="2799"/>
                  </a:cubicBezTo>
                  <a:cubicBezTo>
                    <a:pt x="4784" y="2700"/>
                    <a:pt x="4859" y="2599"/>
                    <a:pt x="4946" y="2505"/>
                  </a:cubicBezTo>
                  <a:cubicBezTo>
                    <a:pt x="5009" y="2437"/>
                    <a:pt x="5085" y="2374"/>
                    <a:pt x="5160" y="2317"/>
                  </a:cubicBezTo>
                  <a:cubicBezTo>
                    <a:pt x="5184" y="2298"/>
                    <a:pt x="5210" y="2279"/>
                    <a:pt x="5228" y="2249"/>
                  </a:cubicBezTo>
                  <a:cubicBezTo>
                    <a:pt x="5247" y="2217"/>
                    <a:pt x="5235" y="2198"/>
                    <a:pt x="5203" y="2186"/>
                  </a:cubicBezTo>
                  <a:cubicBezTo>
                    <a:pt x="5181" y="2179"/>
                    <a:pt x="5157" y="2176"/>
                    <a:pt x="5132" y="2176"/>
                  </a:cubicBezTo>
                  <a:cubicBezTo>
                    <a:pt x="5114" y="2176"/>
                    <a:pt x="5096" y="2177"/>
                    <a:pt x="5077" y="2180"/>
                  </a:cubicBezTo>
                  <a:cubicBezTo>
                    <a:pt x="5028" y="2192"/>
                    <a:pt x="4978" y="2198"/>
                    <a:pt x="4921" y="2211"/>
                  </a:cubicBezTo>
                  <a:cubicBezTo>
                    <a:pt x="4846" y="2223"/>
                    <a:pt x="4764" y="2229"/>
                    <a:pt x="4689" y="2261"/>
                  </a:cubicBezTo>
                  <a:cubicBezTo>
                    <a:pt x="4683" y="2261"/>
                    <a:pt x="4683" y="2261"/>
                    <a:pt x="4677" y="2255"/>
                  </a:cubicBezTo>
                  <a:cubicBezTo>
                    <a:pt x="4683" y="2249"/>
                    <a:pt x="4683" y="2241"/>
                    <a:pt x="4689" y="2235"/>
                  </a:cubicBezTo>
                  <a:cubicBezTo>
                    <a:pt x="4827" y="2098"/>
                    <a:pt x="4984" y="1992"/>
                    <a:pt x="5166" y="1922"/>
                  </a:cubicBezTo>
                  <a:cubicBezTo>
                    <a:pt x="5216" y="1903"/>
                    <a:pt x="5273" y="1891"/>
                    <a:pt x="5322" y="1873"/>
                  </a:cubicBezTo>
                  <a:cubicBezTo>
                    <a:pt x="5348" y="1859"/>
                    <a:pt x="5372" y="1853"/>
                    <a:pt x="5392" y="1822"/>
                  </a:cubicBezTo>
                  <a:cubicBezTo>
                    <a:pt x="5372" y="1798"/>
                    <a:pt x="5372" y="1790"/>
                    <a:pt x="5348" y="1784"/>
                  </a:cubicBezTo>
                  <a:cubicBezTo>
                    <a:pt x="5325" y="1775"/>
                    <a:pt x="5302" y="1770"/>
                    <a:pt x="5276" y="1770"/>
                  </a:cubicBezTo>
                  <a:cubicBezTo>
                    <a:pt x="5267" y="1770"/>
                    <a:pt x="5257" y="1770"/>
                    <a:pt x="5247" y="1772"/>
                  </a:cubicBezTo>
                  <a:cubicBezTo>
                    <a:pt x="5172" y="1784"/>
                    <a:pt x="5097" y="1790"/>
                    <a:pt x="5015" y="1798"/>
                  </a:cubicBezTo>
                  <a:cubicBezTo>
                    <a:pt x="4946" y="1804"/>
                    <a:pt x="4877" y="1816"/>
                    <a:pt x="4808" y="1835"/>
                  </a:cubicBezTo>
                  <a:cubicBezTo>
                    <a:pt x="4752" y="1853"/>
                    <a:pt x="4701" y="1873"/>
                    <a:pt x="4639" y="1903"/>
                  </a:cubicBezTo>
                  <a:cubicBezTo>
                    <a:pt x="4715" y="1752"/>
                    <a:pt x="4796" y="1628"/>
                    <a:pt x="4889" y="1515"/>
                  </a:cubicBezTo>
                  <a:cubicBezTo>
                    <a:pt x="4940" y="1459"/>
                    <a:pt x="4984" y="1408"/>
                    <a:pt x="5034" y="1358"/>
                  </a:cubicBezTo>
                  <a:cubicBezTo>
                    <a:pt x="5047" y="1346"/>
                    <a:pt x="5053" y="1333"/>
                    <a:pt x="5059" y="1315"/>
                  </a:cubicBezTo>
                  <a:cubicBezTo>
                    <a:pt x="5071" y="1271"/>
                    <a:pt x="5059" y="1240"/>
                    <a:pt x="5015" y="1226"/>
                  </a:cubicBezTo>
                  <a:cubicBezTo>
                    <a:pt x="4997" y="1219"/>
                    <a:pt x="4976" y="1216"/>
                    <a:pt x="4956" y="1216"/>
                  </a:cubicBezTo>
                  <a:cubicBezTo>
                    <a:pt x="4942" y="1216"/>
                    <a:pt x="4928" y="1218"/>
                    <a:pt x="4915" y="1220"/>
                  </a:cubicBezTo>
                  <a:cubicBezTo>
                    <a:pt x="4758" y="1252"/>
                    <a:pt x="4608" y="1309"/>
                    <a:pt x="4469" y="1390"/>
                  </a:cubicBezTo>
                  <a:cubicBezTo>
                    <a:pt x="4466" y="1393"/>
                    <a:pt x="4465" y="1397"/>
                    <a:pt x="4462" y="1397"/>
                  </a:cubicBezTo>
                  <a:cubicBezTo>
                    <a:pt x="4459" y="1397"/>
                    <a:pt x="4456" y="1395"/>
                    <a:pt x="4451" y="1390"/>
                  </a:cubicBezTo>
                  <a:cubicBezTo>
                    <a:pt x="4457" y="1364"/>
                    <a:pt x="4469" y="1333"/>
                    <a:pt x="4483" y="1301"/>
                  </a:cubicBezTo>
                  <a:cubicBezTo>
                    <a:pt x="4513" y="1196"/>
                    <a:pt x="4551" y="1095"/>
                    <a:pt x="4596" y="994"/>
                  </a:cubicBezTo>
                  <a:cubicBezTo>
                    <a:pt x="4614" y="951"/>
                    <a:pt x="4633" y="907"/>
                    <a:pt x="4651" y="864"/>
                  </a:cubicBezTo>
                  <a:cubicBezTo>
                    <a:pt x="4663" y="844"/>
                    <a:pt x="4663" y="820"/>
                    <a:pt x="4663" y="800"/>
                  </a:cubicBezTo>
                  <a:cubicBezTo>
                    <a:pt x="4670" y="766"/>
                    <a:pt x="4639" y="736"/>
                    <a:pt x="4605" y="736"/>
                  </a:cubicBezTo>
                  <a:cubicBezTo>
                    <a:pt x="4602" y="736"/>
                    <a:pt x="4599" y="737"/>
                    <a:pt x="4596" y="737"/>
                  </a:cubicBezTo>
                  <a:cubicBezTo>
                    <a:pt x="4564" y="745"/>
                    <a:pt x="4533" y="757"/>
                    <a:pt x="4507" y="769"/>
                  </a:cubicBezTo>
                  <a:cubicBezTo>
                    <a:pt x="4345" y="870"/>
                    <a:pt x="4220" y="1000"/>
                    <a:pt x="4125" y="1170"/>
                  </a:cubicBezTo>
                  <a:cubicBezTo>
                    <a:pt x="4119" y="1182"/>
                    <a:pt x="4113" y="1202"/>
                    <a:pt x="4099" y="1214"/>
                  </a:cubicBezTo>
                  <a:cubicBezTo>
                    <a:pt x="4087" y="1158"/>
                    <a:pt x="4075" y="1101"/>
                    <a:pt x="4062" y="1052"/>
                  </a:cubicBezTo>
                  <a:cubicBezTo>
                    <a:pt x="4050" y="976"/>
                    <a:pt x="4038" y="907"/>
                    <a:pt x="4032" y="832"/>
                  </a:cubicBezTo>
                  <a:cubicBezTo>
                    <a:pt x="4032" y="719"/>
                    <a:pt x="4024" y="612"/>
                    <a:pt x="4050" y="500"/>
                  </a:cubicBezTo>
                  <a:cubicBezTo>
                    <a:pt x="4056" y="468"/>
                    <a:pt x="4069" y="436"/>
                    <a:pt x="4062" y="399"/>
                  </a:cubicBezTo>
                  <a:cubicBezTo>
                    <a:pt x="4062" y="372"/>
                    <a:pt x="4048" y="354"/>
                    <a:pt x="4019" y="354"/>
                  </a:cubicBezTo>
                  <a:cubicBezTo>
                    <a:pt x="4015" y="354"/>
                    <a:pt x="4011" y="354"/>
                    <a:pt x="4006" y="355"/>
                  </a:cubicBezTo>
                  <a:cubicBezTo>
                    <a:pt x="4000" y="355"/>
                    <a:pt x="3987" y="355"/>
                    <a:pt x="3981" y="361"/>
                  </a:cubicBezTo>
                  <a:cubicBezTo>
                    <a:pt x="3937" y="381"/>
                    <a:pt x="3899" y="406"/>
                    <a:pt x="3868" y="444"/>
                  </a:cubicBezTo>
                  <a:cubicBezTo>
                    <a:pt x="3830" y="487"/>
                    <a:pt x="3787" y="525"/>
                    <a:pt x="3749" y="563"/>
                  </a:cubicBezTo>
                  <a:cubicBezTo>
                    <a:pt x="3743" y="575"/>
                    <a:pt x="3737" y="587"/>
                    <a:pt x="3717" y="587"/>
                  </a:cubicBezTo>
                  <a:cubicBezTo>
                    <a:pt x="3705" y="519"/>
                    <a:pt x="3674" y="450"/>
                    <a:pt x="3630" y="393"/>
                  </a:cubicBezTo>
                  <a:cubicBezTo>
                    <a:pt x="3593" y="337"/>
                    <a:pt x="3555" y="286"/>
                    <a:pt x="3517" y="236"/>
                  </a:cubicBezTo>
                  <a:cubicBezTo>
                    <a:pt x="3474" y="173"/>
                    <a:pt x="3430" y="111"/>
                    <a:pt x="3385" y="54"/>
                  </a:cubicBezTo>
                  <a:cubicBezTo>
                    <a:pt x="3360" y="19"/>
                    <a:pt x="3326" y="0"/>
                    <a:pt x="329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8285198" y="4096099"/>
              <a:ext cx="197383" cy="561647"/>
            </a:xfrm>
            <a:custGeom>
              <a:avLst/>
              <a:gdLst/>
              <a:ahLst/>
              <a:cxnLst/>
              <a:rect l="l" t="t" r="r" b="b"/>
              <a:pathLst>
                <a:path w="822" h="2339" extrusionOk="0">
                  <a:moveTo>
                    <a:pt x="816" y="1"/>
                  </a:moveTo>
                  <a:cubicBezTo>
                    <a:pt x="802" y="7"/>
                    <a:pt x="796" y="13"/>
                    <a:pt x="796" y="19"/>
                  </a:cubicBezTo>
                  <a:cubicBezTo>
                    <a:pt x="796" y="63"/>
                    <a:pt x="784" y="106"/>
                    <a:pt x="778" y="151"/>
                  </a:cubicBezTo>
                  <a:cubicBezTo>
                    <a:pt x="753" y="257"/>
                    <a:pt x="727" y="369"/>
                    <a:pt x="684" y="482"/>
                  </a:cubicBezTo>
                  <a:cubicBezTo>
                    <a:pt x="678" y="502"/>
                    <a:pt x="671" y="520"/>
                    <a:pt x="658" y="533"/>
                  </a:cubicBezTo>
                  <a:cubicBezTo>
                    <a:pt x="634" y="557"/>
                    <a:pt x="608" y="577"/>
                    <a:pt x="583" y="602"/>
                  </a:cubicBezTo>
                  <a:cubicBezTo>
                    <a:pt x="565" y="621"/>
                    <a:pt x="539" y="640"/>
                    <a:pt x="515" y="664"/>
                  </a:cubicBezTo>
                  <a:cubicBezTo>
                    <a:pt x="527" y="571"/>
                    <a:pt x="545" y="490"/>
                    <a:pt x="559" y="401"/>
                  </a:cubicBezTo>
                  <a:cubicBezTo>
                    <a:pt x="565" y="314"/>
                    <a:pt x="577" y="226"/>
                    <a:pt x="565" y="138"/>
                  </a:cubicBezTo>
                  <a:lnTo>
                    <a:pt x="565" y="138"/>
                  </a:lnTo>
                  <a:cubicBezTo>
                    <a:pt x="553" y="144"/>
                    <a:pt x="553" y="151"/>
                    <a:pt x="553" y="157"/>
                  </a:cubicBezTo>
                  <a:cubicBezTo>
                    <a:pt x="553" y="238"/>
                    <a:pt x="545" y="326"/>
                    <a:pt x="533" y="407"/>
                  </a:cubicBezTo>
                  <a:cubicBezTo>
                    <a:pt x="521" y="502"/>
                    <a:pt x="496" y="602"/>
                    <a:pt x="477" y="696"/>
                  </a:cubicBezTo>
                  <a:cubicBezTo>
                    <a:pt x="477" y="715"/>
                    <a:pt x="464" y="727"/>
                    <a:pt x="458" y="739"/>
                  </a:cubicBezTo>
                  <a:cubicBezTo>
                    <a:pt x="420" y="797"/>
                    <a:pt x="383" y="846"/>
                    <a:pt x="351" y="903"/>
                  </a:cubicBezTo>
                  <a:cubicBezTo>
                    <a:pt x="351" y="909"/>
                    <a:pt x="351" y="915"/>
                    <a:pt x="339" y="915"/>
                  </a:cubicBezTo>
                  <a:cubicBezTo>
                    <a:pt x="327" y="866"/>
                    <a:pt x="345" y="821"/>
                    <a:pt x="345" y="771"/>
                  </a:cubicBezTo>
                  <a:lnTo>
                    <a:pt x="345" y="633"/>
                  </a:lnTo>
                  <a:cubicBezTo>
                    <a:pt x="351" y="583"/>
                    <a:pt x="339" y="539"/>
                    <a:pt x="339" y="490"/>
                  </a:cubicBezTo>
                  <a:cubicBezTo>
                    <a:pt x="333" y="420"/>
                    <a:pt x="327" y="383"/>
                    <a:pt x="307" y="357"/>
                  </a:cubicBezTo>
                  <a:cubicBezTo>
                    <a:pt x="295" y="363"/>
                    <a:pt x="301" y="383"/>
                    <a:pt x="301" y="395"/>
                  </a:cubicBezTo>
                  <a:cubicBezTo>
                    <a:pt x="307" y="439"/>
                    <a:pt x="314" y="482"/>
                    <a:pt x="314" y="527"/>
                  </a:cubicBezTo>
                  <a:cubicBezTo>
                    <a:pt x="320" y="670"/>
                    <a:pt x="327" y="809"/>
                    <a:pt x="307" y="947"/>
                  </a:cubicBezTo>
                  <a:cubicBezTo>
                    <a:pt x="301" y="1016"/>
                    <a:pt x="282" y="1078"/>
                    <a:pt x="244" y="1147"/>
                  </a:cubicBezTo>
                  <a:cubicBezTo>
                    <a:pt x="238" y="1028"/>
                    <a:pt x="258" y="921"/>
                    <a:pt x="244" y="809"/>
                  </a:cubicBezTo>
                  <a:cubicBezTo>
                    <a:pt x="226" y="557"/>
                    <a:pt x="226" y="527"/>
                    <a:pt x="201" y="476"/>
                  </a:cubicBezTo>
                  <a:cubicBezTo>
                    <a:pt x="189" y="502"/>
                    <a:pt x="195" y="527"/>
                    <a:pt x="195" y="551"/>
                  </a:cubicBezTo>
                  <a:cubicBezTo>
                    <a:pt x="214" y="670"/>
                    <a:pt x="226" y="797"/>
                    <a:pt x="226" y="921"/>
                  </a:cubicBezTo>
                  <a:cubicBezTo>
                    <a:pt x="226" y="1009"/>
                    <a:pt x="220" y="1103"/>
                    <a:pt x="220" y="1197"/>
                  </a:cubicBezTo>
                  <a:cubicBezTo>
                    <a:pt x="214" y="1272"/>
                    <a:pt x="195" y="1347"/>
                    <a:pt x="177" y="1430"/>
                  </a:cubicBezTo>
                  <a:cubicBezTo>
                    <a:pt x="151" y="1355"/>
                    <a:pt x="139" y="1285"/>
                    <a:pt x="125" y="1210"/>
                  </a:cubicBezTo>
                  <a:cubicBezTo>
                    <a:pt x="107" y="1135"/>
                    <a:pt x="94" y="1060"/>
                    <a:pt x="88" y="985"/>
                  </a:cubicBezTo>
                  <a:cubicBezTo>
                    <a:pt x="76" y="909"/>
                    <a:pt x="82" y="834"/>
                    <a:pt x="70" y="745"/>
                  </a:cubicBezTo>
                  <a:lnTo>
                    <a:pt x="70" y="745"/>
                  </a:lnTo>
                  <a:cubicBezTo>
                    <a:pt x="56" y="852"/>
                    <a:pt x="64" y="1028"/>
                    <a:pt x="88" y="1141"/>
                  </a:cubicBezTo>
                  <a:cubicBezTo>
                    <a:pt x="107" y="1242"/>
                    <a:pt x="131" y="1347"/>
                    <a:pt x="151" y="1454"/>
                  </a:cubicBezTo>
                  <a:cubicBezTo>
                    <a:pt x="163" y="1523"/>
                    <a:pt x="163" y="1598"/>
                    <a:pt x="139" y="1673"/>
                  </a:cubicBezTo>
                  <a:cubicBezTo>
                    <a:pt x="107" y="1485"/>
                    <a:pt x="50" y="1309"/>
                    <a:pt x="1" y="1135"/>
                  </a:cubicBezTo>
                  <a:lnTo>
                    <a:pt x="1" y="1135"/>
                  </a:lnTo>
                  <a:cubicBezTo>
                    <a:pt x="1" y="1191"/>
                    <a:pt x="13" y="1248"/>
                    <a:pt x="26" y="1303"/>
                  </a:cubicBezTo>
                  <a:cubicBezTo>
                    <a:pt x="56" y="1442"/>
                    <a:pt x="101" y="1580"/>
                    <a:pt x="119" y="1731"/>
                  </a:cubicBezTo>
                  <a:cubicBezTo>
                    <a:pt x="125" y="1792"/>
                    <a:pt x="119" y="1861"/>
                    <a:pt x="113" y="1925"/>
                  </a:cubicBezTo>
                  <a:cubicBezTo>
                    <a:pt x="94" y="1855"/>
                    <a:pt x="70" y="1786"/>
                    <a:pt x="44" y="1711"/>
                  </a:cubicBezTo>
                  <a:cubicBezTo>
                    <a:pt x="38" y="1723"/>
                    <a:pt x="44" y="1731"/>
                    <a:pt x="44" y="1743"/>
                  </a:cubicBezTo>
                  <a:cubicBezTo>
                    <a:pt x="56" y="1786"/>
                    <a:pt x="70" y="1836"/>
                    <a:pt x="76" y="1887"/>
                  </a:cubicBezTo>
                  <a:cubicBezTo>
                    <a:pt x="94" y="1968"/>
                    <a:pt x="113" y="2043"/>
                    <a:pt x="107" y="2131"/>
                  </a:cubicBezTo>
                  <a:cubicBezTo>
                    <a:pt x="101" y="2188"/>
                    <a:pt x="101" y="2250"/>
                    <a:pt x="101" y="2307"/>
                  </a:cubicBezTo>
                  <a:cubicBezTo>
                    <a:pt x="101" y="2319"/>
                    <a:pt x="101" y="2332"/>
                    <a:pt x="119" y="2338"/>
                  </a:cubicBezTo>
                  <a:cubicBezTo>
                    <a:pt x="131" y="2325"/>
                    <a:pt x="131" y="2307"/>
                    <a:pt x="131" y="2287"/>
                  </a:cubicBezTo>
                  <a:lnTo>
                    <a:pt x="131" y="2113"/>
                  </a:lnTo>
                  <a:cubicBezTo>
                    <a:pt x="131" y="2062"/>
                    <a:pt x="145" y="2018"/>
                    <a:pt x="169" y="1974"/>
                  </a:cubicBezTo>
                  <a:cubicBezTo>
                    <a:pt x="189" y="1943"/>
                    <a:pt x="201" y="1911"/>
                    <a:pt x="214" y="1874"/>
                  </a:cubicBezTo>
                  <a:lnTo>
                    <a:pt x="214" y="1874"/>
                  </a:lnTo>
                  <a:cubicBezTo>
                    <a:pt x="177" y="1899"/>
                    <a:pt x="169" y="1931"/>
                    <a:pt x="139" y="1962"/>
                  </a:cubicBezTo>
                  <a:cubicBezTo>
                    <a:pt x="157" y="1925"/>
                    <a:pt x="151" y="1887"/>
                    <a:pt x="151" y="1855"/>
                  </a:cubicBezTo>
                  <a:cubicBezTo>
                    <a:pt x="157" y="1812"/>
                    <a:pt x="163" y="1768"/>
                    <a:pt x="195" y="1737"/>
                  </a:cubicBezTo>
                  <a:cubicBezTo>
                    <a:pt x="220" y="1711"/>
                    <a:pt x="238" y="1679"/>
                    <a:pt x="264" y="1648"/>
                  </a:cubicBezTo>
                  <a:lnTo>
                    <a:pt x="264" y="1648"/>
                  </a:lnTo>
                  <a:cubicBezTo>
                    <a:pt x="214" y="1655"/>
                    <a:pt x="207" y="1699"/>
                    <a:pt x="177" y="1717"/>
                  </a:cubicBezTo>
                  <a:cubicBezTo>
                    <a:pt x="169" y="1673"/>
                    <a:pt x="183" y="1642"/>
                    <a:pt x="183" y="1604"/>
                  </a:cubicBezTo>
                  <a:cubicBezTo>
                    <a:pt x="183" y="1573"/>
                    <a:pt x="195" y="1543"/>
                    <a:pt x="214" y="1517"/>
                  </a:cubicBezTo>
                  <a:cubicBezTo>
                    <a:pt x="238" y="1479"/>
                    <a:pt x="270" y="1442"/>
                    <a:pt x="301" y="1404"/>
                  </a:cubicBezTo>
                  <a:cubicBezTo>
                    <a:pt x="307" y="1398"/>
                    <a:pt x="320" y="1392"/>
                    <a:pt x="307" y="1373"/>
                  </a:cubicBezTo>
                  <a:lnTo>
                    <a:pt x="307" y="1373"/>
                  </a:lnTo>
                  <a:cubicBezTo>
                    <a:pt x="264" y="1398"/>
                    <a:pt x="244" y="1442"/>
                    <a:pt x="207" y="1479"/>
                  </a:cubicBezTo>
                  <a:cubicBezTo>
                    <a:pt x="201" y="1467"/>
                    <a:pt x="207" y="1454"/>
                    <a:pt x="207" y="1442"/>
                  </a:cubicBezTo>
                  <a:cubicBezTo>
                    <a:pt x="214" y="1398"/>
                    <a:pt x="226" y="1361"/>
                    <a:pt x="232" y="1317"/>
                  </a:cubicBezTo>
                  <a:cubicBezTo>
                    <a:pt x="244" y="1266"/>
                    <a:pt x="270" y="1222"/>
                    <a:pt x="301" y="1185"/>
                  </a:cubicBezTo>
                  <a:cubicBezTo>
                    <a:pt x="314" y="1179"/>
                    <a:pt x="320" y="1167"/>
                    <a:pt x="333" y="1153"/>
                  </a:cubicBezTo>
                  <a:cubicBezTo>
                    <a:pt x="339" y="1147"/>
                    <a:pt x="351" y="1147"/>
                    <a:pt x="339" y="1135"/>
                  </a:cubicBezTo>
                  <a:lnTo>
                    <a:pt x="339" y="1135"/>
                  </a:lnTo>
                  <a:cubicBezTo>
                    <a:pt x="314" y="1141"/>
                    <a:pt x="301" y="1167"/>
                    <a:pt x="270" y="1179"/>
                  </a:cubicBezTo>
                  <a:cubicBezTo>
                    <a:pt x="307" y="1091"/>
                    <a:pt x="320" y="1003"/>
                    <a:pt x="402" y="953"/>
                  </a:cubicBezTo>
                  <a:cubicBezTo>
                    <a:pt x="395" y="941"/>
                    <a:pt x="383" y="947"/>
                    <a:pt x="377" y="933"/>
                  </a:cubicBezTo>
                  <a:cubicBezTo>
                    <a:pt x="377" y="921"/>
                    <a:pt x="389" y="909"/>
                    <a:pt x="395" y="890"/>
                  </a:cubicBezTo>
                  <a:cubicBezTo>
                    <a:pt x="464" y="771"/>
                    <a:pt x="553" y="664"/>
                    <a:pt x="652" y="571"/>
                  </a:cubicBezTo>
                  <a:cubicBezTo>
                    <a:pt x="671" y="545"/>
                    <a:pt x="690" y="520"/>
                    <a:pt x="703" y="496"/>
                  </a:cubicBezTo>
                  <a:cubicBezTo>
                    <a:pt x="759" y="363"/>
                    <a:pt x="784" y="219"/>
                    <a:pt x="816" y="82"/>
                  </a:cubicBezTo>
                  <a:cubicBezTo>
                    <a:pt x="822" y="56"/>
                    <a:pt x="822" y="25"/>
                    <a:pt x="8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7991521" y="3305841"/>
              <a:ext cx="117661" cy="371229"/>
            </a:xfrm>
            <a:custGeom>
              <a:avLst/>
              <a:gdLst/>
              <a:ahLst/>
              <a:cxnLst/>
              <a:rect l="l" t="t" r="r" b="b"/>
              <a:pathLst>
                <a:path w="490" h="1546" extrusionOk="0">
                  <a:moveTo>
                    <a:pt x="484" y="1"/>
                  </a:moveTo>
                  <a:cubicBezTo>
                    <a:pt x="478" y="7"/>
                    <a:pt x="472" y="20"/>
                    <a:pt x="466" y="32"/>
                  </a:cubicBezTo>
                  <a:cubicBezTo>
                    <a:pt x="377" y="252"/>
                    <a:pt x="315" y="484"/>
                    <a:pt x="284" y="721"/>
                  </a:cubicBezTo>
                  <a:cubicBezTo>
                    <a:pt x="272" y="834"/>
                    <a:pt x="258" y="953"/>
                    <a:pt x="234" y="1066"/>
                  </a:cubicBezTo>
                  <a:cubicBezTo>
                    <a:pt x="196" y="1242"/>
                    <a:pt x="145" y="1412"/>
                    <a:pt x="1" y="1543"/>
                  </a:cubicBezTo>
                  <a:cubicBezTo>
                    <a:pt x="5" y="1545"/>
                    <a:pt x="9" y="1545"/>
                    <a:pt x="12" y="1545"/>
                  </a:cubicBezTo>
                  <a:cubicBezTo>
                    <a:pt x="19" y="1545"/>
                    <a:pt x="24" y="1543"/>
                    <a:pt x="32" y="1543"/>
                  </a:cubicBezTo>
                  <a:cubicBezTo>
                    <a:pt x="52" y="1530"/>
                    <a:pt x="64" y="1517"/>
                    <a:pt x="76" y="1499"/>
                  </a:cubicBezTo>
                  <a:cubicBezTo>
                    <a:pt x="133" y="1436"/>
                    <a:pt x="171" y="1354"/>
                    <a:pt x="202" y="1273"/>
                  </a:cubicBezTo>
                  <a:cubicBezTo>
                    <a:pt x="252" y="1141"/>
                    <a:pt x="272" y="1004"/>
                    <a:pt x="290" y="860"/>
                  </a:cubicBezTo>
                  <a:cubicBezTo>
                    <a:pt x="302" y="778"/>
                    <a:pt x="309" y="697"/>
                    <a:pt x="327" y="614"/>
                  </a:cubicBezTo>
                  <a:cubicBezTo>
                    <a:pt x="359" y="420"/>
                    <a:pt x="408" y="232"/>
                    <a:pt x="472" y="50"/>
                  </a:cubicBezTo>
                  <a:cubicBezTo>
                    <a:pt x="478" y="32"/>
                    <a:pt x="490" y="20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7680315" y="3722701"/>
              <a:ext cx="112859" cy="227396"/>
            </a:xfrm>
            <a:custGeom>
              <a:avLst/>
              <a:gdLst/>
              <a:ahLst/>
              <a:cxnLst/>
              <a:rect l="l" t="t" r="r" b="b"/>
              <a:pathLst>
                <a:path w="470" h="947" extrusionOk="0">
                  <a:moveTo>
                    <a:pt x="6" y="1"/>
                  </a:moveTo>
                  <a:cubicBezTo>
                    <a:pt x="6" y="14"/>
                    <a:pt x="0" y="26"/>
                    <a:pt x="0" y="44"/>
                  </a:cubicBezTo>
                  <a:lnTo>
                    <a:pt x="0" y="95"/>
                  </a:lnTo>
                  <a:cubicBezTo>
                    <a:pt x="0" y="232"/>
                    <a:pt x="26" y="371"/>
                    <a:pt x="63" y="503"/>
                  </a:cubicBezTo>
                  <a:cubicBezTo>
                    <a:pt x="93" y="590"/>
                    <a:pt x="125" y="671"/>
                    <a:pt x="182" y="741"/>
                  </a:cubicBezTo>
                  <a:cubicBezTo>
                    <a:pt x="257" y="834"/>
                    <a:pt x="339" y="929"/>
                    <a:pt x="469" y="947"/>
                  </a:cubicBezTo>
                  <a:cubicBezTo>
                    <a:pt x="351" y="879"/>
                    <a:pt x="269" y="778"/>
                    <a:pt x="200" y="659"/>
                  </a:cubicBezTo>
                  <a:cubicBezTo>
                    <a:pt x="131" y="547"/>
                    <a:pt x="101" y="420"/>
                    <a:pt x="69" y="289"/>
                  </a:cubicBezTo>
                  <a:lnTo>
                    <a:pt x="69" y="327"/>
                  </a:lnTo>
                  <a:lnTo>
                    <a:pt x="69" y="353"/>
                  </a:lnTo>
                  <a:cubicBezTo>
                    <a:pt x="101" y="489"/>
                    <a:pt x="145" y="616"/>
                    <a:pt x="220" y="735"/>
                  </a:cubicBezTo>
                  <a:cubicBezTo>
                    <a:pt x="226" y="741"/>
                    <a:pt x="238" y="747"/>
                    <a:pt x="220" y="759"/>
                  </a:cubicBezTo>
                  <a:cubicBezTo>
                    <a:pt x="56" y="533"/>
                    <a:pt x="12" y="277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7561451" y="3960187"/>
              <a:ext cx="257414" cy="103493"/>
            </a:xfrm>
            <a:custGeom>
              <a:avLst/>
              <a:gdLst/>
              <a:ahLst/>
              <a:cxnLst/>
              <a:rect l="l" t="t" r="r" b="b"/>
              <a:pathLst>
                <a:path w="1072" h="431" extrusionOk="0">
                  <a:moveTo>
                    <a:pt x="10" y="1"/>
                  </a:moveTo>
                  <a:cubicBezTo>
                    <a:pt x="7" y="1"/>
                    <a:pt x="4" y="1"/>
                    <a:pt x="0" y="3"/>
                  </a:cubicBezTo>
                  <a:cubicBezTo>
                    <a:pt x="32" y="27"/>
                    <a:pt x="62" y="52"/>
                    <a:pt x="88" y="78"/>
                  </a:cubicBezTo>
                  <a:cubicBezTo>
                    <a:pt x="182" y="153"/>
                    <a:pt x="270" y="234"/>
                    <a:pt x="370" y="296"/>
                  </a:cubicBezTo>
                  <a:cubicBezTo>
                    <a:pt x="482" y="374"/>
                    <a:pt x="604" y="417"/>
                    <a:pt x="738" y="417"/>
                  </a:cubicBezTo>
                  <a:cubicBezTo>
                    <a:pt x="747" y="417"/>
                    <a:pt x="756" y="417"/>
                    <a:pt x="764" y="416"/>
                  </a:cubicBezTo>
                  <a:cubicBezTo>
                    <a:pt x="772" y="414"/>
                    <a:pt x="779" y="413"/>
                    <a:pt x="786" y="413"/>
                  </a:cubicBezTo>
                  <a:cubicBezTo>
                    <a:pt x="801" y="413"/>
                    <a:pt x="816" y="418"/>
                    <a:pt x="834" y="422"/>
                  </a:cubicBezTo>
                  <a:cubicBezTo>
                    <a:pt x="867" y="427"/>
                    <a:pt x="900" y="430"/>
                    <a:pt x="932" y="430"/>
                  </a:cubicBezTo>
                  <a:cubicBezTo>
                    <a:pt x="980" y="430"/>
                    <a:pt x="1027" y="424"/>
                    <a:pt x="1071" y="409"/>
                  </a:cubicBezTo>
                  <a:lnTo>
                    <a:pt x="996" y="409"/>
                  </a:lnTo>
                  <a:cubicBezTo>
                    <a:pt x="978" y="411"/>
                    <a:pt x="961" y="412"/>
                    <a:pt x="943" y="412"/>
                  </a:cubicBezTo>
                  <a:cubicBezTo>
                    <a:pt x="895" y="412"/>
                    <a:pt x="849" y="404"/>
                    <a:pt x="802" y="391"/>
                  </a:cubicBezTo>
                  <a:cubicBezTo>
                    <a:pt x="634" y="347"/>
                    <a:pt x="483" y="266"/>
                    <a:pt x="345" y="165"/>
                  </a:cubicBezTo>
                  <a:cubicBezTo>
                    <a:pt x="301" y="134"/>
                    <a:pt x="264" y="96"/>
                    <a:pt x="220" y="64"/>
                  </a:cubicBezTo>
                  <a:lnTo>
                    <a:pt x="220" y="64"/>
                  </a:lnTo>
                  <a:cubicBezTo>
                    <a:pt x="357" y="221"/>
                    <a:pt x="527" y="316"/>
                    <a:pt x="715" y="391"/>
                  </a:cubicBezTo>
                  <a:cubicBezTo>
                    <a:pt x="701" y="397"/>
                    <a:pt x="695" y="397"/>
                    <a:pt x="689" y="397"/>
                  </a:cubicBezTo>
                  <a:cubicBezTo>
                    <a:pt x="677" y="397"/>
                    <a:pt x="664" y="397"/>
                    <a:pt x="652" y="391"/>
                  </a:cubicBezTo>
                  <a:cubicBezTo>
                    <a:pt x="533" y="371"/>
                    <a:pt x="432" y="316"/>
                    <a:pt x="339" y="246"/>
                  </a:cubicBezTo>
                  <a:cubicBezTo>
                    <a:pt x="232" y="171"/>
                    <a:pt x="131" y="90"/>
                    <a:pt x="32" y="15"/>
                  </a:cubicBezTo>
                  <a:cubicBezTo>
                    <a:pt x="26" y="10"/>
                    <a:pt x="21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8160331" y="3476091"/>
              <a:ext cx="200264" cy="344816"/>
            </a:xfrm>
            <a:custGeom>
              <a:avLst/>
              <a:gdLst/>
              <a:ahLst/>
              <a:cxnLst/>
              <a:rect l="l" t="t" r="r" b="b"/>
              <a:pathLst>
                <a:path w="834" h="1436" extrusionOk="0">
                  <a:moveTo>
                    <a:pt x="834" y="0"/>
                  </a:moveTo>
                  <a:lnTo>
                    <a:pt x="834" y="0"/>
                  </a:lnTo>
                  <a:cubicBezTo>
                    <a:pt x="809" y="6"/>
                    <a:pt x="796" y="18"/>
                    <a:pt x="784" y="38"/>
                  </a:cubicBezTo>
                  <a:cubicBezTo>
                    <a:pt x="727" y="93"/>
                    <a:pt x="683" y="157"/>
                    <a:pt x="645" y="226"/>
                  </a:cubicBezTo>
                  <a:cubicBezTo>
                    <a:pt x="546" y="394"/>
                    <a:pt x="471" y="570"/>
                    <a:pt x="402" y="746"/>
                  </a:cubicBezTo>
                  <a:cubicBezTo>
                    <a:pt x="351" y="871"/>
                    <a:pt x="301" y="996"/>
                    <a:pt x="238" y="1122"/>
                  </a:cubicBezTo>
                  <a:cubicBezTo>
                    <a:pt x="182" y="1229"/>
                    <a:pt x="107" y="1316"/>
                    <a:pt x="20" y="1404"/>
                  </a:cubicBezTo>
                  <a:cubicBezTo>
                    <a:pt x="20" y="1404"/>
                    <a:pt x="12" y="1410"/>
                    <a:pt x="6" y="1410"/>
                  </a:cubicBezTo>
                  <a:cubicBezTo>
                    <a:pt x="0" y="1417"/>
                    <a:pt x="0" y="1423"/>
                    <a:pt x="0" y="1435"/>
                  </a:cubicBezTo>
                  <a:cubicBezTo>
                    <a:pt x="87" y="1360"/>
                    <a:pt x="170" y="1273"/>
                    <a:pt x="226" y="1172"/>
                  </a:cubicBezTo>
                  <a:cubicBezTo>
                    <a:pt x="275" y="1085"/>
                    <a:pt x="321" y="996"/>
                    <a:pt x="358" y="909"/>
                  </a:cubicBezTo>
                  <a:cubicBezTo>
                    <a:pt x="420" y="764"/>
                    <a:pt x="471" y="620"/>
                    <a:pt x="539" y="477"/>
                  </a:cubicBezTo>
                  <a:cubicBezTo>
                    <a:pt x="614" y="313"/>
                    <a:pt x="703" y="151"/>
                    <a:pt x="821" y="12"/>
                  </a:cubicBezTo>
                  <a:cubicBezTo>
                    <a:pt x="821" y="6"/>
                    <a:pt x="827" y="6"/>
                    <a:pt x="83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400325" y="3726063"/>
              <a:ext cx="313363" cy="203384"/>
            </a:xfrm>
            <a:custGeom>
              <a:avLst/>
              <a:gdLst/>
              <a:ahLst/>
              <a:cxnLst/>
              <a:rect l="l" t="t" r="r" b="b"/>
              <a:pathLst>
                <a:path w="1305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6"/>
                    <a:pt x="18" y="18"/>
                    <a:pt x="26" y="24"/>
                  </a:cubicBezTo>
                  <a:cubicBezTo>
                    <a:pt x="145" y="137"/>
                    <a:pt x="264" y="250"/>
                    <a:pt x="370" y="376"/>
                  </a:cubicBezTo>
                  <a:cubicBezTo>
                    <a:pt x="426" y="438"/>
                    <a:pt x="477" y="507"/>
                    <a:pt x="539" y="564"/>
                  </a:cubicBezTo>
                  <a:cubicBezTo>
                    <a:pt x="646" y="677"/>
                    <a:pt x="771" y="764"/>
                    <a:pt x="921" y="808"/>
                  </a:cubicBezTo>
                  <a:cubicBezTo>
                    <a:pt x="991" y="832"/>
                    <a:pt x="1062" y="847"/>
                    <a:pt x="1132" y="847"/>
                  </a:cubicBezTo>
                  <a:cubicBezTo>
                    <a:pt x="1190" y="847"/>
                    <a:pt x="1248" y="837"/>
                    <a:pt x="1305" y="814"/>
                  </a:cubicBezTo>
                  <a:cubicBezTo>
                    <a:pt x="1300" y="812"/>
                    <a:pt x="1296" y="811"/>
                    <a:pt x="1291" y="811"/>
                  </a:cubicBezTo>
                  <a:cubicBezTo>
                    <a:pt x="1283" y="811"/>
                    <a:pt x="1275" y="814"/>
                    <a:pt x="1267" y="814"/>
                  </a:cubicBezTo>
                  <a:cubicBezTo>
                    <a:pt x="1236" y="819"/>
                    <a:pt x="1205" y="829"/>
                    <a:pt x="1170" y="829"/>
                  </a:cubicBezTo>
                  <a:cubicBezTo>
                    <a:pt x="1162" y="829"/>
                    <a:pt x="1155" y="828"/>
                    <a:pt x="1147" y="827"/>
                  </a:cubicBezTo>
                  <a:cubicBezTo>
                    <a:pt x="1047" y="827"/>
                    <a:pt x="947" y="808"/>
                    <a:pt x="859" y="764"/>
                  </a:cubicBezTo>
                  <a:cubicBezTo>
                    <a:pt x="727" y="701"/>
                    <a:pt x="614" y="614"/>
                    <a:pt x="515" y="507"/>
                  </a:cubicBezTo>
                  <a:cubicBezTo>
                    <a:pt x="440" y="426"/>
                    <a:pt x="364" y="339"/>
                    <a:pt x="282" y="250"/>
                  </a:cubicBezTo>
                  <a:cubicBezTo>
                    <a:pt x="194" y="163"/>
                    <a:pt x="107" y="7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7908917" y="3200425"/>
              <a:ext cx="49946" cy="388518"/>
            </a:xfrm>
            <a:custGeom>
              <a:avLst/>
              <a:gdLst/>
              <a:ahLst/>
              <a:cxnLst/>
              <a:rect l="l" t="t" r="r" b="b"/>
              <a:pathLst>
                <a:path w="208" h="1618" extrusionOk="0">
                  <a:moveTo>
                    <a:pt x="208" y="1"/>
                  </a:moveTo>
                  <a:cubicBezTo>
                    <a:pt x="188" y="14"/>
                    <a:pt x="188" y="32"/>
                    <a:pt x="182" y="46"/>
                  </a:cubicBezTo>
                  <a:cubicBezTo>
                    <a:pt x="133" y="183"/>
                    <a:pt x="95" y="321"/>
                    <a:pt x="69" y="465"/>
                  </a:cubicBezTo>
                  <a:cubicBezTo>
                    <a:pt x="51" y="541"/>
                    <a:pt x="44" y="622"/>
                    <a:pt x="32" y="697"/>
                  </a:cubicBezTo>
                  <a:cubicBezTo>
                    <a:pt x="20" y="784"/>
                    <a:pt x="6" y="865"/>
                    <a:pt x="6" y="954"/>
                  </a:cubicBezTo>
                  <a:cubicBezTo>
                    <a:pt x="0" y="1117"/>
                    <a:pt x="0" y="1279"/>
                    <a:pt x="38" y="1443"/>
                  </a:cubicBezTo>
                  <a:cubicBezTo>
                    <a:pt x="44" y="1499"/>
                    <a:pt x="51" y="1556"/>
                    <a:pt x="82" y="1617"/>
                  </a:cubicBezTo>
                  <a:cubicBezTo>
                    <a:pt x="69" y="1542"/>
                    <a:pt x="63" y="1481"/>
                    <a:pt x="51" y="1411"/>
                  </a:cubicBezTo>
                  <a:cubicBezTo>
                    <a:pt x="32" y="1317"/>
                    <a:pt x="26" y="1223"/>
                    <a:pt x="26" y="1129"/>
                  </a:cubicBezTo>
                  <a:cubicBezTo>
                    <a:pt x="20" y="1023"/>
                    <a:pt x="32" y="911"/>
                    <a:pt x="44" y="798"/>
                  </a:cubicBezTo>
                  <a:cubicBezTo>
                    <a:pt x="51" y="723"/>
                    <a:pt x="57" y="647"/>
                    <a:pt x="69" y="572"/>
                  </a:cubicBezTo>
                  <a:cubicBezTo>
                    <a:pt x="89" y="428"/>
                    <a:pt x="119" y="289"/>
                    <a:pt x="164" y="145"/>
                  </a:cubicBezTo>
                  <a:cubicBezTo>
                    <a:pt x="176" y="101"/>
                    <a:pt x="188" y="52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632289" y="3275825"/>
              <a:ext cx="120303" cy="301114"/>
            </a:xfrm>
            <a:custGeom>
              <a:avLst/>
              <a:gdLst/>
              <a:ahLst/>
              <a:cxnLst/>
              <a:rect l="l" t="t" r="r" b="b"/>
              <a:pathLst>
                <a:path w="501" h="1254" extrusionOk="0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62" y="100"/>
                    <a:pt x="113" y="201"/>
                    <a:pt x="163" y="302"/>
                  </a:cubicBezTo>
                  <a:cubicBezTo>
                    <a:pt x="218" y="401"/>
                    <a:pt x="269" y="502"/>
                    <a:pt x="313" y="609"/>
                  </a:cubicBezTo>
                  <a:cubicBezTo>
                    <a:pt x="351" y="715"/>
                    <a:pt x="388" y="822"/>
                    <a:pt x="420" y="927"/>
                  </a:cubicBezTo>
                  <a:cubicBezTo>
                    <a:pt x="451" y="1034"/>
                    <a:pt x="475" y="1141"/>
                    <a:pt x="501" y="1254"/>
                  </a:cubicBezTo>
                  <a:lnTo>
                    <a:pt x="501" y="1191"/>
                  </a:lnTo>
                  <a:cubicBezTo>
                    <a:pt x="489" y="1115"/>
                    <a:pt x="469" y="1040"/>
                    <a:pt x="457" y="973"/>
                  </a:cubicBezTo>
                  <a:cubicBezTo>
                    <a:pt x="376" y="652"/>
                    <a:pt x="238" y="363"/>
                    <a:pt x="68" y="82"/>
                  </a:cubicBezTo>
                  <a:cubicBezTo>
                    <a:pt x="56" y="57"/>
                    <a:pt x="30" y="25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7547764" y="3430947"/>
              <a:ext cx="193060" cy="245405"/>
            </a:xfrm>
            <a:custGeom>
              <a:avLst/>
              <a:gdLst/>
              <a:ahLst/>
              <a:cxnLst/>
              <a:rect l="l" t="t" r="r" b="b"/>
              <a:pathLst>
                <a:path w="804" h="1022" extrusionOk="0">
                  <a:moveTo>
                    <a:pt x="0" y="0"/>
                  </a:moveTo>
                  <a:lnTo>
                    <a:pt x="0" y="12"/>
                  </a:lnTo>
                  <a:cubicBezTo>
                    <a:pt x="32" y="220"/>
                    <a:pt x="107" y="414"/>
                    <a:pt x="220" y="590"/>
                  </a:cubicBezTo>
                  <a:cubicBezTo>
                    <a:pt x="339" y="784"/>
                    <a:pt x="503" y="921"/>
                    <a:pt x="715" y="996"/>
                  </a:cubicBezTo>
                  <a:cubicBezTo>
                    <a:pt x="740" y="1009"/>
                    <a:pt x="766" y="1022"/>
                    <a:pt x="803" y="1022"/>
                  </a:cubicBezTo>
                  <a:cubicBezTo>
                    <a:pt x="803" y="1003"/>
                    <a:pt x="784" y="1003"/>
                    <a:pt x="772" y="996"/>
                  </a:cubicBezTo>
                  <a:cubicBezTo>
                    <a:pt x="590" y="934"/>
                    <a:pt x="433" y="833"/>
                    <a:pt x="307" y="677"/>
                  </a:cubicBezTo>
                  <a:cubicBezTo>
                    <a:pt x="170" y="501"/>
                    <a:pt x="81" y="301"/>
                    <a:pt x="26" y="81"/>
                  </a:cubicBezTo>
                  <a:cubicBezTo>
                    <a:pt x="20" y="56"/>
                    <a:pt x="20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565773" y="3339218"/>
              <a:ext cx="155121" cy="296791"/>
            </a:xfrm>
            <a:custGeom>
              <a:avLst/>
              <a:gdLst/>
              <a:ahLst/>
              <a:cxnLst/>
              <a:rect l="l" t="t" r="r" b="b"/>
              <a:pathLst>
                <a:path w="646" h="1236" extrusionOk="0">
                  <a:moveTo>
                    <a:pt x="0" y="0"/>
                  </a:moveTo>
                  <a:lnTo>
                    <a:pt x="0" y="18"/>
                  </a:lnTo>
                  <a:cubicBezTo>
                    <a:pt x="6" y="75"/>
                    <a:pt x="20" y="131"/>
                    <a:pt x="38" y="188"/>
                  </a:cubicBezTo>
                  <a:cubicBezTo>
                    <a:pt x="82" y="388"/>
                    <a:pt x="151" y="582"/>
                    <a:pt x="252" y="764"/>
                  </a:cubicBezTo>
                  <a:cubicBezTo>
                    <a:pt x="345" y="934"/>
                    <a:pt x="458" y="1091"/>
                    <a:pt x="608" y="1215"/>
                  </a:cubicBezTo>
                  <a:cubicBezTo>
                    <a:pt x="622" y="1222"/>
                    <a:pt x="628" y="1235"/>
                    <a:pt x="646" y="1235"/>
                  </a:cubicBezTo>
                  <a:cubicBezTo>
                    <a:pt x="634" y="1215"/>
                    <a:pt x="622" y="1203"/>
                    <a:pt x="608" y="1190"/>
                  </a:cubicBezTo>
                  <a:cubicBezTo>
                    <a:pt x="552" y="1134"/>
                    <a:pt x="503" y="1077"/>
                    <a:pt x="452" y="1021"/>
                  </a:cubicBezTo>
                  <a:cubicBezTo>
                    <a:pt x="301" y="833"/>
                    <a:pt x="188" y="626"/>
                    <a:pt x="113" y="394"/>
                  </a:cubicBezTo>
                  <a:cubicBezTo>
                    <a:pt x="70" y="263"/>
                    <a:pt x="38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449791" y="3498422"/>
              <a:ext cx="164486" cy="267256"/>
            </a:xfrm>
            <a:custGeom>
              <a:avLst/>
              <a:gdLst/>
              <a:ahLst/>
              <a:cxnLst/>
              <a:rect l="l" t="t" r="r" b="b"/>
              <a:pathLst>
                <a:path w="685" h="111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26"/>
                    <a:pt x="20" y="52"/>
                    <a:pt x="32" y="76"/>
                  </a:cubicBezTo>
                  <a:cubicBezTo>
                    <a:pt x="64" y="188"/>
                    <a:pt x="101" y="295"/>
                    <a:pt x="139" y="402"/>
                  </a:cubicBezTo>
                  <a:cubicBezTo>
                    <a:pt x="189" y="534"/>
                    <a:pt x="240" y="665"/>
                    <a:pt x="315" y="784"/>
                  </a:cubicBezTo>
                  <a:cubicBezTo>
                    <a:pt x="396" y="916"/>
                    <a:pt x="497" y="1029"/>
                    <a:pt x="640" y="1098"/>
                  </a:cubicBezTo>
                  <a:cubicBezTo>
                    <a:pt x="651" y="1103"/>
                    <a:pt x="661" y="1112"/>
                    <a:pt x="674" y="1112"/>
                  </a:cubicBezTo>
                  <a:cubicBezTo>
                    <a:pt x="678" y="1112"/>
                    <a:pt x="681" y="1112"/>
                    <a:pt x="685" y="1111"/>
                  </a:cubicBezTo>
                  <a:cubicBezTo>
                    <a:pt x="671" y="1098"/>
                    <a:pt x="659" y="1091"/>
                    <a:pt x="640" y="1085"/>
                  </a:cubicBezTo>
                  <a:cubicBezTo>
                    <a:pt x="541" y="1029"/>
                    <a:pt x="459" y="954"/>
                    <a:pt x="396" y="859"/>
                  </a:cubicBezTo>
                  <a:cubicBezTo>
                    <a:pt x="321" y="766"/>
                    <a:pt x="264" y="659"/>
                    <a:pt x="220" y="546"/>
                  </a:cubicBezTo>
                  <a:cubicBezTo>
                    <a:pt x="164" y="408"/>
                    <a:pt x="113" y="271"/>
                    <a:pt x="64" y="133"/>
                  </a:cubicBezTo>
                  <a:cubicBezTo>
                    <a:pt x="52" y="89"/>
                    <a:pt x="32" y="38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7982636" y="3429506"/>
              <a:ext cx="129908" cy="278542"/>
            </a:xfrm>
            <a:custGeom>
              <a:avLst/>
              <a:gdLst/>
              <a:ahLst/>
              <a:cxnLst/>
              <a:rect l="l" t="t" r="r" b="b"/>
              <a:pathLst>
                <a:path w="541" h="1160" extrusionOk="0">
                  <a:moveTo>
                    <a:pt x="527" y="0"/>
                  </a:moveTo>
                  <a:cubicBezTo>
                    <a:pt x="509" y="113"/>
                    <a:pt x="489" y="220"/>
                    <a:pt x="477" y="333"/>
                  </a:cubicBezTo>
                  <a:cubicBezTo>
                    <a:pt x="451" y="475"/>
                    <a:pt x="414" y="620"/>
                    <a:pt x="364" y="758"/>
                  </a:cubicBezTo>
                  <a:cubicBezTo>
                    <a:pt x="295" y="921"/>
                    <a:pt x="188" y="1040"/>
                    <a:pt x="38" y="1128"/>
                  </a:cubicBezTo>
                  <a:cubicBezTo>
                    <a:pt x="26" y="1134"/>
                    <a:pt x="8" y="1140"/>
                    <a:pt x="0" y="1160"/>
                  </a:cubicBezTo>
                  <a:cubicBezTo>
                    <a:pt x="38" y="1152"/>
                    <a:pt x="69" y="1140"/>
                    <a:pt x="101" y="1115"/>
                  </a:cubicBezTo>
                  <a:cubicBezTo>
                    <a:pt x="208" y="1047"/>
                    <a:pt x="295" y="952"/>
                    <a:pt x="352" y="839"/>
                  </a:cubicBezTo>
                  <a:cubicBezTo>
                    <a:pt x="421" y="701"/>
                    <a:pt x="459" y="551"/>
                    <a:pt x="483" y="400"/>
                  </a:cubicBezTo>
                  <a:cubicBezTo>
                    <a:pt x="497" y="313"/>
                    <a:pt x="509" y="226"/>
                    <a:pt x="521" y="137"/>
                  </a:cubicBezTo>
                  <a:cubicBezTo>
                    <a:pt x="527" y="93"/>
                    <a:pt x="540" y="44"/>
                    <a:pt x="5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8095496" y="3590631"/>
              <a:ext cx="137351" cy="275421"/>
            </a:xfrm>
            <a:custGeom>
              <a:avLst/>
              <a:gdLst/>
              <a:ahLst/>
              <a:cxnLst/>
              <a:rect l="l" t="t" r="r" b="b"/>
              <a:pathLst>
                <a:path w="572" h="1147" extrusionOk="0">
                  <a:moveTo>
                    <a:pt x="571" y="0"/>
                  </a:moveTo>
                  <a:lnTo>
                    <a:pt x="571" y="0"/>
                  </a:lnTo>
                  <a:cubicBezTo>
                    <a:pt x="539" y="38"/>
                    <a:pt x="521" y="75"/>
                    <a:pt x="508" y="119"/>
                  </a:cubicBezTo>
                  <a:cubicBezTo>
                    <a:pt x="446" y="250"/>
                    <a:pt x="403" y="394"/>
                    <a:pt x="351" y="539"/>
                  </a:cubicBezTo>
                  <a:cubicBezTo>
                    <a:pt x="308" y="657"/>
                    <a:pt x="258" y="776"/>
                    <a:pt x="195" y="889"/>
                  </a:cubicBezTo>
                  <a:cubicBezTo>
                    <a:pt x="139" y="978"/>
                    <a:pt x="76" y="1065"/>
                    <a:pt x="1" y="1146"/>
                  </a:cubicBezTo>
                  <a:cubicBezTo>
                    <a:pt x="19" y="1140"/>
                    <a:pt x="39" y="1128"/>
                    <a:pt x="51" y="1115"/>
                  </a:cubicBezTo>
                  <a:cubicBezTo>
                    <a:pt x="88" y="1077"/>
                    <a:pt x="126" y="1039"/>
                    <a:pt x="151" y="996"/>
                  </a:cubicBezTo>
                  <a:cubicBezTo>
                    <a:pt x="239" y="877"/>
                    <a:pt x="302" y="745"/>
                    <a:pt x="351" y="608"/>
                  </a:cubicBezTo>
                  <a:cubicBezTo>
                    <a:pt x="395" y="469"/>
                    <a:pt x="446" y="331"/>
                    <a:pt x="490" y="194"/>
                  </a:cubicBezTo>
                  <a:cubicBezTo>
                    <a:pt x="515" y="125"/>
                    <a:pt x="539" y="62"/>
                    <a:pt x="5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7550885" y="3280147"/>
              <a:ext cx="55949" cy="268457"/>
            </a:xfrm>
            <a:custGeom>
              <a:avLst/>
              <a:gdLst/>
              <a:ahLst/>
              <a:cxnLst/>
              <a:rect l="l" t="t" r="r" b="b"/>
              <a:pathLst>
                <a:path w="233" h="1118" extrusionOk="0">
                  <a:moveTo>
                    <a:pt x="25" y="1"/>
                  </a:moveTo>
                  <a:lnTo>
                    <a:pt x="25" y="1"/>
                  </a:lnTo>
                  <a:cubicBezTo>
                    <a:pt x="7" y="27"/>
                    <a:pt x="7" y="52"/>
                    <a:pt x="7" y="70"/>
                  </a:cubicBezTo>
                  <a:cubicBezTo>
                    <a:pt x="1" y="227"/>
                    <a:pt x="13" y="383"/>
                    <a:pt x="31" y="541"/>
                  </a:cubicBezTo>
                  <a:cubicBezTo>
                    <a:pt x="62" y="735"/>
                    <a:pt x="126" y="909"/>
                    <a:pt x="207" y="1085"/>
                  </a:cubicBezTo>
                  <a:cubicBezTo>
                    <a:pt x="213" y="1097"/>
                    <a:pt x="213" y="1105"/>
                    <a:pt x="232" y="1117"/>
                  </a:cubicBezTo>
                  <a:cubicBezTo>
                    <a:pt x="68" y="759"/>
                    <a:pt x="19" y="391"/>
                    <a:pt x="2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7460597" y="3727504"/>
              <a:ext cx="236523" cy="189697"/>
            </a:xfrm>
            <a:custGeom>
              <a:avLst/>
              <a:gdLst/>
              <a:ahLst/>
              <a:cxnLst/>
              <a:rect l="l" t="t" r="r" b="b"/>
              <a:pathLst>
                <a:path w="985" h="790" extrusionOk="0">
                  <a:moveTo>
                    <a:pt x="1" y="0"/>
                  </a:moveTo>
                  <a:cubicBezTo>
                    <a:pt x="106" y="119"/>
                    <a:pt x="195" y="244"/>
                    <a:pt x="288" y="363"/>
                  </a:cubicBezTo>
                  <a:cubicBezTo>
                    <a:pt x="377" y="475"/>
                    <a:pt x="470" y="576"/>
                    <a:pt x="583" y="657"/>
                  </a:cubicBezTo>
                  <a:cubicBezTo>
                    <a:pt x="696" y="752"/>
                    <a:pt x="834" y="790"/>
                    <a:pt x="984" y="790"/>
                  </a:cubicBezTo>
                  <a:cubicBezTo>
                    <a:pt x="959" y="784"/>
                    <a:pt x="933" y="776"/>
                    <a:pt x="909" y="770"/>
                  </a:cubicBezTo>
                  <a:cubicBezTo>
                    <a:pt x="783" y="752"/>
                    <a:pt x="664" y="701"/>
                    <a:pt x="565" y="620"/>
                  </a:cubicBezTo>
                  <a:cubicBezTo>
                    <a:pt x="452" y="527"/>
                    <a:pt x="357" y="420"/>
                    <a:pt x="270" y="307"/>
                  </a:cubicBezTo>
                  <a:cubicBezTo>
                    <a:pt x="195" y="206"/>
                    <a:pt x="113" y="107"/>
                    <a:pt x="25" y="18"/>
                  </a:cubicBezTo>
                  <a:cubicBezTo>
                    <a:pt x="19" y="12"/>
                    <a:pt x="13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7601793" y="3284949"/>
              <a:ext cx="113339" cy="265095"/>
            </a:xfrm>
            <a:custGeom>
              <a:avLst/>
              <a:gdLst/>
              <a:ahLst/>
              <a:cxnLst/>
              <a:rect l="l" t="t" r="r" b="b"/>
              <a:pathLst>
                <a:path w="472" h="1104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3"/>
                    <a:pt x="14" y="25"/>
                    <a:pt x="14" y="38"/>
                  </a:cubicBezTo>
                  <a:cubicBezTo>
                    <a:pt x="151" y="325"/>
                    <a:pt x="278" y="620"/>
                    <a:pt x="390" y="921"/>
                  </a:cubicBezTo>
                  <a:cubicBezTo>
                    <a:pt x="414" y="984"/>
                    <a:pt x="440" y="1047"/>
                    <a:pt x="472" y="1103"/>
                  </a:cubicBezTo>
                  <a:cubicBezTo>
                    <a:pt x="345" y="727"/>
                    <a:pt x="195" y="3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7827513" y="3260697"/>
              <a:ext cx="48745" cy="250208"/>
            </a:xfrm>
            <a:custGeom>
              <a:avLst/>
              <a:gdLst/>
              <a:ahLst/>
              <a:cxnLst/>
              <a:rect l="l" t="t" r="r" b="b"/>
              <a:pathLst>
                <a:path w="203" h="1042" extrusionOk="0">
                  <a:moveTo>
                    <a:pt x="195" y="1"/>
                  </a:moveTo>
                  <a:lnTo>
                    <a:pt x="195" y="1"/>
                  </a:lnTo>
                  <a:cubicBezTo>
                    <a:pt x="183" y="13"/>
                    <a:pt x="177" y="26"/>
                    <a:pt x="171" y="38"/>
                  </a:cubicBezTo>
                  <a:cubicBezTo>
                    <a:pt x="127" y="139"/>
                    <a:pt x="90" y="238"/>
                    <a:pt x="58" y="345"/>
                  </a:cubicBezTo>
                  <a:cubicBezTo>
                    <a:pt x="38" y="420"/>
                    <a:pt x="20" y="502"/>
                    <a:pt x="7" y="584"/>
                  </a:cubicBezTo>
                  <a:cubicBezTo>
                    <a:pt x="1" y="652"/>
                    <a:pt x="1" y="721"/>
                    <a:pt x="7" y="790"/>
                  </a:cubicBezTo>
                  <a:cubicBezTo>
                    <a:pt x="7" y="878"/>
                    <a:pt x="38" y="960"/>
                    <a:pt x="76" y="1042"/>
                  </a:cubicBezTo>
                  <a:lnTo>
                    <a:pt x="76" y="1028"/>
                  </a:lnTo>
                  <a:cubicBezTo>
                    <a:pt x="76" y="1016"/>
                    <a:pt x="70" y="1010"/>
                    <a:pt x="70" y="998"/>
                  </a:cubicBezTo>
                  <a:cubicBezTo>
                    <a:pt x="44" y="915"/>
                    <a:pt x="26" y="834"/>
                    <a:pt x="26" y="747"/>
                  </a:cubicBezTo>
                  <a:cubicBezTo>
                    <a:pt x="26" y="640"/>
                    <a:pt x="38" y="539"/>
                    <a:pt x="64" y="434"/>
                  </a:cubicBezTo>
                  <a:cubicBezTo>
                    <a:pt x="90" y="302"/>
                    <a:pt x="133" y="177"/>
                    <a:pt x="183" y="50"/>
                  </a:cubicBezTo>
                  <a:cubicBezTo>
                    <a:pt x="189" y="32"/>
                    <a:pt x="202" y="20"/>
                    <a:pt x="1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7946377" y="3630973"/>
              <a:ext cx="221635" cy="160642"/>
            </a:xfrm>
            <a:custGeom>
              <a:avLst/>
              <a:gdLst/>
              <a:ahLst/>
              <a:cxnLst/>
              <a:rect l="l" t="t" r="r" b="b"/>
              <a:pathLst>
                <a:path w="923" h="669" extrusionOk="0">
                  <a:moveTo>
                    <a:pt x="923" y="0"/>
                  </a:moveTo>
                  <a:lnTo>
                    <a:pt x="923" y="0"/>
                  </a:lnTo>
                  <a:cubicBezTo>
                    <a:pt x="903" y="7"/>
                    <a:pt x="903" y="13"/>
                    <a:pt x="903" y="20"/>
                  </a:cubicBezTo>
                  <a:cubicBezTo>
                    <a:pt x="879" y="101"/>
                    <a:pt x="842" y="182"/>
                    <a:pt x="798" y="252"/>
                  </a:cubicBezTo>
                  <a:cubicBezTo>
                    <a:pt x="729" y="377"/>
                    <a:pt x="640" y="483"/>
                    <a:pt x="521" y="559"/>
                  </a:cubicBezTo>
                  <a:cubicBezTo>
                    <a:pt x="431" y="617"/>
                    <a:pt x="331" y="647"/>
                    <a:pt x="225" y="647"/>
                  </a:cubicBezTo>
                  <a:cubicBezTo>
                    <a:pt x="184" y="647"/>
                    <a:pt x="143" y="642"/>
                    <a:pt x="102" y="634"/>
                  </a:cubicBezTo>
                  <a:cubicBezTo>
                    <a:pt x="70" y="628"/>
                    <a:pt x="38" y="614"/>
                    <a:pt x="1" y="614"/>
                  </a:cubicBezTo>
                  <a:cubicBezTo>
                    <a:pt x="8" y="622"/>
                    <a:pt x="14" y="628"/>
                    <a:pt x="20" y="628"/>
                  </a:cubicBezTo>
                  <a:cubicBezTo>
                    <a:pt x="87" y="656"/>
                    <a:pt x="155" y="669"/>
                    <a:pt x="226" y="669"/>
                  </a:cubicBezTo>
                  <a:cubicBezTo>
                    <a:pt x="263" y="669"/>
                    <a:pt x="301" y="665"/>
                    <a:pt x="339" y="659"/>
                  </a:cubicBezTo>
                  <a:cubicBezTo>
                    <a:pt x="440" y="640"/>
                    <a:pt x="527" y="590"/>
                    <a:pt x="610" y="521"/>
                  </a:cubicBezTo>
                  <a:cubicBezTo>
                    <a:pt x="772" y="383"/>
                    <a:pt x="854" y="201"/>
                    <a:pt x="9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8053234" y="3439831"/>
              <a:ext cx="84764" cy="241323"/>
            </a:xfrm>
            <a:custGeom>
              <a:avLst/>
              <a:gdLst/>
              <a:ahLst/>
              <a:cxnLst/>
              <a:rect l="l" t="t" r="r" b="b"/>
              <a:pathLst>
                <a:path w="353" h="1005" extrusionOk="0">
                  <a:moveTo>
                    <a:pt x="345" y="1"/>
                  </a:moveTo>
                  <a:cubicBezTo>
                    <a:pt x="339" y="19"/>
                    <a:pt x="339" y="38"/>
                    <a:pt x="333" y="56"/>
                  </a:cubicBezTo>
                  <a:cubicBezTo>
                    <a:pt x="333" y="132"/>
                    <a:pt x="321" y="207"/>
                    <a:pt x="315" y="282"/>
                  </a:cubicBezTo>
                  <a:cubicBezTo>
                    <a:pt x="302" y="389"/>
                    <a:pt x="278" y="496"/>
                    <a:pt x="246" y="596"/>
                  </a:cubicBezTo>
                  <a:cubicBezTo>
                    <a:pt x="203" y="727"/>
                    <a:pt x="139" y="854"/>
                    <a:pt x="39" y="959"/>
                  </a:cubicBezTo>
                  <a:cubicBezTo>
                    <a:pt x="27" y="972"/>
                    <a:pt x="15" y="991"/>
                    <a:pt x="1" y="1004"/>
                  </a:cubicBezTo>
                  <a:cubicBezTo>
                    <a:pt x="21" y="1004"/>
                    <a:pt x="27" y="991"/>
                    <a:pt x="33" y="985"/>
                  </a:cubicBezTo>
                  <a:cubicBezTo>
                    <a:pt x="108" y="915"/>
                    <a:pt x="165" y="840"/>
                    <a:pt x="209" y="753"/>
                  </a:cubicBezTo>
                  <a:cubicBezTo>
                    <a:pt x="252" y="652"/>
                    <a:pt x="290" y="545"/>
                    <a:pt x="308" y="440"/>
                  </a:cubicBezTo>
                  <a:cubicBezTo>
                    <a:pt x="327" y="365"/>
                    <a:pt x="333" y="282"/>
                    <a:pt x="345" y="207"/>
                  </a:cubicBezTo>
                  <a:cubicBezTo>
                    <a:pt x="353" y="139"/>
                    <a:pt x="353" y="70"/>
                    <a:pt x="3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7961505" y="3605279"/>
              <a:ext cx="171929" cy="121742"/>
            </a:xfrm>
            <a:custGeom>
              <a:avLst/>
              <a:gdLst/>
              <a:ahLst/>
              <a:cxnLst/>
              <a:rect l="l" t="t" r="r" b="b"/>
              <a:pathLst>
                <a:path w="716" h="507" extrusionOk="0">
                  <a:moveTo>
                    <a:pt x="709" y="1"/>
                  </a:moveTo>
                  <a:cubicBezTo>
                    <a:pt x="678" y="52"/>
                    <a:pt x="652" y="101"/>
                    <a:pt x="622" y="151"/>
                  </a:cubicBezTo>
                  <a:cubicBezTo>
                    <a:pt x="571" y="232"/>
                    <a:pt x="502" y="302"/>
                    <a:pt x="427" y="365"/>
                  </a:cubicBezTo>
                  <a:cubicBezTo>
                    <a:pt x="329" y="435"/>
                    <a:pt x="228" y="481"/>
                    <a:pt x="109" y="481"/>
                  </a:cubicBezTo>
                  <a:cubicBezTo>
                    <a:pt x="90" y="481"/>
                    <a:pt x="71" y="480"/>
                    <a:pt x="51" y="478"/>
                  </a:cubicBezTo>
                  <a:cubicBezTo>
                    <a:pt x="47" y="475"/>
                    <a:pt x="43" y="475"/>
                    <a:pt x="38" y="475"/>
                  </a:cubicBezTo>
                  <a:cubicBezTo>
                    <a:pt x="30" y="475"/>
                    <a:pt x="22" y="478"/>
                    <a:pt x="13" y="478"/>
                  </a:cubicBezTo>
                  <a:cubicBezTo>
                    <a:pt x="7" y="478"/>
                    <a:pt x="1" y="484"/>
                    <a:pt x="1" y="503"/>
                  </a:cubicBezTo>
                  <a:cubicBezTo>
                    <a:pt x="7" y="496"/>
                    <a:pt x="14" y="494"/>
                    <a:pt x="21" y="494"/>
                  </a:cubicBezTo>
                  <a:cubicBezTo>
                    <a:pt x="27" y="494"/>
                    <a:pt x="33" y="496"/>
                    <a:pt x="39" y="496"/>
                  </a:cubicBezTo>
                  <a:cubicBezTo>
                    <a:pt x="73" y="504"/>
                    <a:pt x="104" y="507"/>
                    <a:pt x="135" y="507"/>
                  </a:cubicBezTo>
                  <a:cubicBezTo>
                    <a:pt x="155" y="507"/>
                    <a:pt x="175" y="505"/>
                    <a:pt x="195" y="503"/>
                  </a:cubicBezTo>
                  <a:cubicBezTo>
                    <a:pt x="302" y="478"/>
                    <a:pt x="389" y="434"/>
                    <a:pt x="472" y="365"/>
                  </a:cubicBezTo>
                  <a:cubicBezTo>
                    <a:pt x="577" y="270"/>
                    <a:pt x="652" y="145"/>
                    <a:pt x="709" y="14"/>
                  </a:cubicBezTo>
                  <a:cubicBezTo>
                    <a:pt x="715" y="7"/>
                    <a:pt x="709" y="7"/>
                    <a:pt x="70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8054674" y="3223237"/>
              <a:ext cx="83323" cy="221153"/>
            </a:xfrm>
            <a:custGeom>
              <a:avLst/>
              <a:gdLst/>
              <a:ahLst/>
              <a:cxnLst/>
              <a:rect l="l" t="t" r="r" b="b"/>
              <a:pathLst>
                <a:path w="347" h="921" extrusionOk="0">
                  <a:moveTo>
                    <a:pt x="347" y="0"/>
                  </a:moveTo>
                  <a:cubicBezTo>
                    <a:pt x="333" y="0"/>
                    <a:pt x="327" y="6"/>
                    <a:pt x="327" y="12"/>
                  </a:cubicBezTo>
                  <a:cubicBezTo>
                    <a:pt x="296" y="50"/>
                    <a:pt x="272" y="82"/>
                    <a:pt x="252" y="125"/>
                  </a:cubicBezTo>
                  <a:cubicBezTo>
                    <a:pt x="145" y="327"/>
                    <a:pt x="58" y="539"/>
                    <a:pt x="27" y="764"/>
                  </a:cubicBezTo>
                  <a:cubicBezTo>
                    <a:pt x="15" y="816"/>
                    <a:pt x="1" y="865"/>
                    <a:pt x="15" y="921"/>
                  </a:cubicBezTo>
                  <a:cubicBezTo>
                    <a:pt x="46" y="752"/>
                    <a:pt x="76" y="596"/>
                    <a:pt x="133" y="440"/>
                  </a:cubicBezTo>
                  <a:cubicBezTo>
                    <a:pt x="197" y="289"/>
                    <a:pt x="252" y="139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7373190" y="3676116"/>
              <a:ext cx="169048" cy="170247"/>
            </a:xfrm>
            <a:custGeom>
              <a:avLst/>
              <a:gdLst/>
              <a:ahLst/>
              <a:cxnLst/>
              <a:rect l="l" t="t" r="r" b="b"/>
              <a:pathLst>
                <a:path w="704" h="709" extrusionOk="0">
                  <a:moveTo>
                    <a:pt x="1" y="1"/>
                  </a:moveTo>
                  <a:cubicBezTo>
                    <a:pt x="7" y="7"/>
                    <a:pt x="13" y="13"/>
                    <a:pt x="19" y="20"/>
                  </a:cubicBezTo>
                  <a:cubicBezTo>
                    <a:pt x="101" y="70"/>
                    <a:pt x="169" y="133"/>
                    <a:pt x="238" y="195"/>
                  </a:cubicBezTo>
                  <a:cubicBezTo>
                    <a:pt x="371" y="321"/>
                    <a:pt x="489" y="458"/>
                    <a:pt x="608" y="602"/>
                  </a:cubicBezTo>
                  <a:cubicBezTo>
                    <a:pt x="634" y="640"/>
                    <a:pt x="665" y="671"/>
                    <a:pt x="696" y="709"/>
                  </a:cubicBezTo>
                  <a:cubicBezTo>
                    <a:pt x="703" y="697"/>
                    <a:pt x="696" y="689"/>
                    <a:pt x="690" y="683"/>
                  </a:cubicBezTo>
                  <a:cubicBezTo>
                    <a:pt x="652" y="634"/>
                    <a:pt x="608" y="577"/>
                    <a:pt x="565" y="527"/>
                  </a:cubicBezTo>
                  <a:cubicBezTo>
                    <a:pt x="452" y="377"/>
                    <a:pt x="327" y="238"/>
                    <a:pt x="189" y="119"/>
                  </a:cubicBezTo>
                  <a:cubicBezTo>
                    <a:pt x="131" y="70"/>
                    <a:pt x="76" y="26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7567214" y="3209550"/>
              <a:ext cx="84764" cy="223074"/>
            </a:xfrm>
            <a:custGeom>
              <a:avLst/>
              <a:gdLst/>
              <a:ahLst/>
              <a:cxnLst/>
              <a:rect l="l" t="t" r="r" b="b"/>
              <a:pathLst>
                <a:path w="353" h="929" extrusionOk="0">
                  <a:moveTo>
                    <a:pt x="0" y="0"/>
                  </a:moveTo>
                  <a:cubicBezTo>
                    <a:pt x="8" y="83"/>
                    <a:pt x="277" y="803"/>
                    <a:pt x="352" y="928"/>
                  </a:cubicBezTo>
                  <a:cubicBezTo>
                    <a:pt x="346" y="885"/>
                    <a:pt x="32" y="3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641174" y="3944098"/>
              <a:ext cx="227398" cy="84043"/>
            </a:xfrm>
            <a:custGeom>
              <a:avLst/>
              <a:gdLst/>
              <a:ahLst/>
              <a:cxnLst/>
              <a:rect l="l" t="t" r="r" b="b"/>
              <a:pathLst>
                <a:path w="947" h="350" extrusionOk="0">
                  <a:moveTo>
                    <a:pt x="1" y="1"/>
                  </a:moveTo>
                  <a:cubicBezTo>
                    <a:pt x="25" y="25"/>
                    <a:pt x="56" y="44"/>
                    <a:pt x="82" y="62"/>
                  </a:cubicBezTo>
                  <a:cubicBezTo>
                    <a:pt x="163" y="125"/>
                    <a:pt x="244" y="189"/>
                    <a:pt x="326" y="238"/>
                  </a:cubicBezTo>
                  <a:cubicBezTo>
                    <a:pt x="436" y="311"/>
                    <a:pt x="554" y="350"/>
                    <a:pt x="680" y="350"/>
                  </a:cubicBezTo>
                  <a:cubicBezTo>
                    <a:pt x="718" y="350"/>
                    <a:pt x="757" y="346"/>
                    <a:pt x="796" y="339"/>
                  </a:cubicBezTo>
                  <a:cubicBezTo>
                    <a:pt x="846" y="325"/>
                    <a:pt x="896" y="313"/>
                    <a:pt x="947" y="282"/>
                  </a:cubicBezTo>
                  <a:cubicBezTo>
                    <a:pt x="921" y="282"/>
                    <a:pt x="903" y="288"/>
                    <a:pt x="890" y="295"/>
                  </a:cubicBezTo>
                  <a:cubicBezTo>
                    <a:pt x="830" y="321"/>
                    <a:pt x="767" y="332"/>
                    <a:pt x="705" y="332"/>
                  </a:cubicBezTo>
                  <a:cubicBezTo>
                    <a:pt x="676" y="332"/>
                    <a:pt x="648" y="330"/>
                    <a:pt x="620" y="325"/>
                  </a:cubicBezTo>
                  <a:cubicBezTo>
                    <a:pt x="508" y="313"/>
                    <a:pt x="401" y="264"/>
                    <a:pt x="308" y="201"/>
                  </a:cubicBezTo>
                  <a:cubicBezTo>
                    <a:pt x="232" y="145"/>
                    <a:pt x="157" y="88"/>
                    <a:pt x="76" y="38"/>
                  </a:cubicBezTo>
                  <a:cubicBezTo>
                    <a:pt x="50" y="19"/>
                    <a:pt x="31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7880341" y="3166087"/>
              <a:ext cx="66274" cy="237961"/>
            </a:xfrm>
            <a:custGeom>
              <a:avLst/>
              <a:gdLst/>
              <a:ahLst/>
              <a:cxnLst/>
              <a:rect l="l" t="t" r="r" b="b"/>
              <a:pathLst>
                <a:path w="276" h="991" extrusionOk="0">
                  <a:moveTo>
                    <a:pt x="270" y="1"/>
                  </a:moveTo>
                  <a:cubicBezTo>
                    <a:pt x="252" y="13"/>
                    <a:pt x="252" y="25"/>
                    <a:pt x="238" y="44"/>
                  </a:cubicBezTo>
                  <a:cubicBezTo>
                    <a:pt x="170" y="169"/>
                    <a:pt x="125" y="307"/>
                    <a:pt x="82" y="444"/>
                  </a:cubicBezTo>
                  <a:cubicBezTo>
                    <a:pt x="50" y="545"/>
                    <a:pt x="32" y="646"/>
                    <a:pt x="20" y="745"/>
                  </a:cubicBezTo>
                  <a:cubicBezTo>
                    <a:pt x="13" y="828"/>
                    <a:pt x="0" y="903"/>
                    <a:pt x="6" y="990"/>
                  </a:cubicBezTo>
                  <a:cubicBezTo>
                    <a:pt x="13" y="872"/>
                    <a:pt x="32" y="765"/>
                    <a:pt x="58" y="652"/>
                  </a:cubicBezTo>
                  <a:cubicBezTo>
                    <a:pt x="101" y="444"/>
                    <a:pt x="170" y="238"/>
                    <a:pt x="258" y="44"/>
                  </a:cubicBezTo>
                  <a:cubicBezTo>
                    <a:pt x="263" y="31"/>
                    <a:pt x="264" y="20"/>
                    <a:pt x="274" y="13"/>
                  </a:cubicBezTo>
                  <a:lnTo>
                    <a:pt x="274" y="13"/>
                  </a:lnTo>
                  <a:cubicBezTo>
                    <a:pt x="275" y="15"/>
                    <a:pt x="276" y="17"/>
                    <a:pt x="276" y="19"/>
                  </a:cubicBezTo>
                  <a:lnTo>
                    <a:pt x="276" y="13"/>
                  </a:lnTo>
                  <a:cubicBezTo>
                    <a:pt x="275" y="13"/>
                    <a:pt x="275" y="13"/>
                    <a:pt x="274" y="13"/>
                  </a:cubicBezTo>
                  <a:lnTo>
                    <a:pt x="274" y="13"/>
                  </a:lnTo>
                  <a:cubicBezTo>
                    <a:pt x="273" y="9"/>
                    <a:pt x="270" y="5"/>
                    <a:pt x="2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8022017" y="3581506"/>
              <a:ext cx="132309" cy="169286"/>
            </a:xfrm>
            <a:custGeom>
              <a:avLst/>
              <a:gdLst/>
              <a:ahLst/>
              <a:cxnLst/>
              <a:rect l="l" t="t" r="r" b="b"/>
              <a:pathLst>
                <a:path w="551" h="705" extrusionOk="0">
                  <a:moveTo>
                    <a:pt x="545" y="0"/>
                  </a:moveTo>
                  <a:cubicBezTo>
                    <a:pt x="527" y="62"/>
                    <a:pt x="501" y="119"/>
                    <a:pt x="475" y="181"/>
                  </a:cubicBezTo>
                  <a:cubicBezTo>
                    <a:pt x="426" y="288"/>
                    <a:pt x="376" y="401"/>
                    <a:pt x="307" y="495"/>
                  </a:cubicBezTo>
                  <a:cubicBezTo>
                    <a:pt x="257" y="564"/>
                    <a:pt x="194" y="620"/>
                    <a:pt x="119" y="652"/>
                  </a:cubicBezTo>
                  <a:cubicBezTo>
                    <a:pt x="81" y="670"/>
                    <a:pt x="44" y="683"/>
                    <a:pt x="0" y="701"/>
                  </a:cubicBezTo>
                  <a:cubicBezTo>
                    <a:pt x="12" y="701"/>
                    <a:pt x="19" y="704"/>
                    <a:pt x="22" y="704"/>
                  </a:cubicBezTo>
                  <a:cubicBezTo>
                    <a:pt x="23" y="704"/>
                    <a:pt x="24" y="703"/>
                    <a:pt x="24" y="701"/>
                  </a:cubicBezTo>
                  <a:cubicBezTo>
                    <a:pt x="157" y="664"/>
                    <a:pt x="269" y="608"/>
                    <a:pt x="345" y="489"/>
                  </a:cubicBezTo>
                  <a:cubicBezTo>
                    <a:pt x="426" y="357"/>
                    <a:pt x="489" y="219"/>
                    <a:pt x="533" y="68"/>
                  </a:cubicBezTo>
                  <a:cubicBezTo>
                    <a:pt x="539" y="44"/>
                    <a:pt x="551" y="24"/>
                    <a:pt x="54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7686318" y="3989242"/>
              <a:ext cx="199064" cy="55468"/>
            </a:xfrm>
            <a:custGeom>
              <a:avLst/>
              <a:gdLst/>
              <a:ahLst/>
              <a:cxnLst/>
              <a:rect l="l" t="t" r="r" b="b"/>
              <a:pathLst>
                <a:path w="829" h="231" extrusionOk="0">
                  <a:moveTo>
                    <a:pt x="1" y="1"/>
                  </a:moveTo>
                  <a:cubicBezTo>
                    <a:pt x="1" y="13"/>
                    <a:pt x="7" y="13"/>
                    <a:pt x="7" y="19"/>
                  </a:cubicBezTo>
                  <a:cubicBezTo>
                    <a:pt x="94" y="88"/>
                    <a:pt x="189" y="145"/>
                    <a:pt x="294" y="183"/>
                  </a:cubicBezTo>
                  <a:cubicBezTo>
                    <a:pt x="373" y="214"/>
                    <a:pt x="452" y="230"/>
                    <a:pt x="533" y="230"/>
                  </a:cubicBezTo>
                  <a:cubicBezTo>
                    <a:pt x="580" y="230"/>
                    <a:pt x="628" y="224"/>
                    <a:pt x="678" y="213"/>
                  </a:cubicBezTo>
                  <a:cubicBezTo>
                    <a:pt x="733" y="201"/>
                    <a:pt x="783" y="175"/>
                    <a:pt x="828" y="137"/>
                  </a:cubicBezTo>
                  <a:cubicBezTo>
                    <a:pt x="822" y="136"/>
                    <a:pt x="818" y="135"/>
                    <a:pt x="814" y="135"/>
                  </a:cubicBezTo>
                  <a:cubicBezTo>
                    <a:pt x="805" y="135"/>
                    <a:pt x="801" y="140"/>
                    <a:pt x="796" y="145"/>
                  </a:cubicBezTo>
                  <a:cubicBezTo>
                    <a:pt x="712" y="189"/>
                    <a:pt x="627" y="207"/>
                    <a:pt x="541" y="207"/>
                  </a:cubicBezTo>
                  <a:cubicBezTo>
                    <a:pt x="481" y="207"/>
                    <a:pt x="420" y="198"/>
                    <a:pt x="357" y="183"/>
                  </a:cubicBezTo>
                  <a:cubicBezTo>
                    <a:pt x="244" y="151"/>
                    <a:pt x="144" y="94"/>
                    <a:pt x="50" y="32"/>
                  </a:cubicBezTo>
                  <a:cubicBezTo>
                    <a:pt x="31" y="25"/>
                    <a:pt x="19" y="13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7592908" y="3402372"/>
              <a:ext cx="129908" cy="210828"/>
            </a:xfrm>
            <a:custGeom>
              <a:avLst/>
              <a:gdLst/>
              <a:ahLst/>
              <a:cxnLst/>
              <a:rect l="l" t="t" r="r" b="b"/>
              <a:pathLst>
                <a:path w="541" h="878" extrusionOk="0">
                  <a:moveTo>
                    <a:pt x="14" y="0"/>
                  </a:moveTo>
                  <a:cubicBezTo>
                    <a:pt x="0" y="24"/>
                    <a:pt x="14" y="38"/>
                    <a:pt x="14" y="50"/>
                  </a:cubicBezTo>
                  <a:cubicBezTo>
                    <a:pt x="95" y="363"/>
                    <a:pt x="263" y="626"/>
                    <a:pt x="495" y="852"/>
                  </a:cubicBezTo>
                  <a:cubicBezTo>
                    <a:pt x="503" y="865"/>
                    <a:pt x="515" y="877"/>
                    <a:pt x="540" y="877"/>
                  </a:cubicBezTo>
                  <a:cubicBezTo>
                    <a:pt x="408" y="752"/>
                    <a:pt x="301" y="620"/>
                    <a:pt x="214" y="476"/>
                  </a:cubicBezTo>
                  <a:cubicBezTo>
                    <a:pt x="127" y="333"/>
                    <a:pt x="63" y="169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7860891" y="3281588"/>
              <a:ext cx="28815" cy="245885"/>
            </a:xfrm>
            <a:custGeom>
              <a:avLst/>
              <a:gdLst/>
              <a:ahLst/>
              <a:cxnLst/>
              <a:rect l="l" t="t" r="r" b="b"/>
              <a:pathLst>
                <a:path w="120" h="1024" extrusionOk="0">
                  <a:moveTo>
                    <a:pt x="107" y="1"/>
                  </a:moveTo>
                  <a:cubicBezTo>
                    <a:pt x="63" y="139"/>
                    <a:pt x="26" y="278"/>
                    <a:pt x="12" y="415"/>
                  </a:cubicBezTo>
                  <a:cubicBezTo>
                    <a:pt x="0" y="553"/>
                    <a:pt x="6" y="691"/>
                    <a:pt x="44" y="828"/>
                  </a:cubicBezTo>
                  <a:cubicBezTo>
                    <a:pt x="63" y="891"/>
                    <a:pt x="81" y="961"/>
                    <a:pt x="119" y="1024"/>
                  </a:cubicBezTo>
                  <a:cubicBezTo>
                    <a:pt x="81" y="911"/>
                    <a:pt x="50" y="804"/>
                    <a:pt x="38" y="691"/>
                  </a:cubicBezTo>
                  <a:cubicBezTo>
                    <a:pt x="26" y="597"/>
                    <a:pt x="26" y="509"/>
                    <a:pt x="32" y="422"/>
                  </a:cubicBezTo>
                  <a:cubicBezTo>
                    <a:pt x="44" y="296"/>
                    <a:pt x="69" y="171"/>
                    <a:pt x="101" y="46"/>
                  </a:cubicBezTo>
                  <a:cubicBezTo>
                    <a:pt x="107" y="33"/>
                    <a:pt x="113" y="15"/>
                    <a:pt x="10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7722577" y="3340659"/>
              <a:ext cx="73718" cy="209387"/>
            </a:xfrm>
            <a:custGeom>
              <a:avLst/>
              <a:gdLst/>
              <a:ahLst/>
              <a:cxnLst/>
              <a:rect l="l" t="t" r="r" b="b"/>
              <a:pathLst>
                <a:path w="307" h="872" extrusionOk="0">
                  <a:moveTo>
                    <a:pt x="0" y="0"/>
                  </a:moveTo>
                  <a:cubicBezTo>
                    <a:pt x="151" y="275"/>
                    <a:pt x="256" y="558"/>
                    <a:pt x="293" y="871"/>
                  </a:cubicBezTo>
                  <a:cubicBezTo>
                    <a:pt x="307" y="651"/>
                    <a:pt x="131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8077487" y="3323850"/>
              <a:ext cx="53068" cy="226195"/>
            </a:xfrm>
            <a:custGeom>
              <a:avLst/>
              <a:gdLst/>
              <a:ahLst/>
              <a:cxnLst/>
              <a:rect l="l" t="t" r="r" b="b"/>
              <a:pathLst>
                <a:path w="221" h="942" extrusionOk="0">
                  <a:moveTo>
                    <a:pt x="220" y="1"/>
                  </a:moveTo>
                  <a:lnTo>
                    <a:pt x="220" y="1"/>
                  </a:lnTo>
                  <a:cubicBezTo>
                    <a:pt x="76" y="296"/>
                    <a:pt x="7" y="609"/>
                    <a:pt x="1" y="941"/>
                  </a:cubicBezTo>
                  <a:cubicBezTo>
                    <a:pt x="7" y="915"/>
                    <a:pt x="13" y="891"/>
                    <a:pt x="13" y="866"/>
                  </a:cubicBezTo>
                  <a:cubicBezTo>
                    <a:pt x="19" y="791"/>
                    <a:pt x="32" y="709"/>
                    <a:pt x="44" y="634"/>
                  </a:cubicBezTo>
                  <a:cubicBezTo>
                    <a:pt x="76" y="452"/>
                    <a:pt x="120" y="276"/>
                    <a:pt x="189" y="102"/>
                  </a:cubicBezTo>
                  <a:cubicBezTo>
                    <a:pt x="201" y="70"/>
                    <a:pt x="214" y="39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8235491" y="3486416"/>
              <a:ext cx="84764" cy="167606"/>
            </a:xfrm>
            <a:custGeom>
              <a:avLst/>
              <a:gdLst/>
              <a:ahLst/>
              <a:cxnLst/>
              <a:rect l="l" t="t" r="r" b="b"/>
              <a:pathLst>
                <a:path w="353" h="698" extrusionOk="0">
                  <a:moveTo>
                    <a:pt x="338" y="1"/>
                  </a:moveTo>
                  <a:cubicBezTo>
                    <a:pt x="332" y="7"/>
                    <a:pt x="326" y="13"/>
                    <a:pt x="320" y="20"/>
                  </a:cubicBezTo>
                  <a:cubicBezTo>
                    <a:pt x="314" y="26"/>
                    <a:pt x="314" y="32"/>
                    <a:pt x="308" y="38"/>
                  </a:cubicBezTo>
                  <a:cubicBezTo>
                    <a:pt x="251" y="96"/>
                    <a:pt x="208" y="163"/>
                    <a:pt x="176" y="232"/>
                  </a:cubicBezTo>
                  <a:cubicBezTo>
                    <a:pt x="107" y="371"/>
                    <a:pt x="51" y="521"/>
                    <a:pt x="8" y="672"/>
                  </a:cubicBezTo>
                  <a:cubicBezTo>
                    <a:pt x="8" y="678"/>
                    <a:pt x="0" y="684"/>
                    <a:pt x="8" y="697"/>
                  </a:cubicBezTo>
                  <a:cubicBezTo>
                    <a:pt x="38" y="615"/>
                    <a:pt x="69" y="533"/>
                    <a:pt x="101" y="458"/>
                  </a:cubicBezTo>
                  <a:cubicBezTo>
                    <a:pt x="164" y="308"/>
                    <a:pt x="233" y="163"/>
                    <a:pt x="332" y="32"/>
                  </a:cubicBezTo>
                  <a:cubicBezTo>
                    <a:pt x="346" y="26"/>
                    <a:pt x="352" y="13"/>
                    <a:pt x="35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8226366" y="3730385"/>
              <a:ext cx="117661" cy="164244"/>
            </a:xfrm>
            <a:custGeom>
              <a:avLst/>
              <a:gdLst/>
              <a:ahLst/>
              <a:cxnLst/>
              <a:rect l="l" t="t" r="r" b="b"/>
              <a:pathLst>
                <a:path w="490" h="684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96" y="87"/>
                    <a:pt x="321" y="182"/>
                    <a:pt x="258" y="289"/>
                  </a:cubicBezTo>
                  <a:cubicBezTo>
                    <a:pt x="208" y="376"/>
                    <a:pt x="158" y="471"/>
                    <a:pt x="107" y="558"/>
                  </a:cubicBezTo>
                  <a:cubicBezTo>
                    <a:pt x="83" y="596"/>
                    <a:pt x="58" y="639"/>
                    <a:pt x="20" y="665"/>
                  </a:cubicBezTo>
                  <a:cubicBezTo>
                    <a:pt x="20" y="671"/>
                    <a:pt x="0" y="671"/>
                    <a:pt x="14" y="683"/>
                  </a:cubicBezTo>
                  <a:cubicBezTo>
                    <a:pt x="32" y="683"/>
                    <a:pt x="52" y="665"/>
                    <a:pt x="70" y="645"/>
                  </a:cubicBezTo>
                  <a:cubicBezTo>
                    <a:pt x="89" y="627"/>
                    <a:pt x="107" y="602"/>
                    <a:pt x="121" y="576"/>
                  </a:cubicBezTo>
                  <a:cubicBezTo>
                    <a:pt x="151" y="527"/>
                    <a:pt x="182" y="471"/>
                    <a:pt x="214" y="414"/>
                  </a:cubicBezTo>
                  <a:cubicBezTo>
                    <a:pt x="283" y="289"/>
                    <a:pt x="352" y="163"/>
                    <a:pt x="446" y="57"/>
                  </a:cubicBezTo>
                  <a:cubicBezTo>
                    <a:pt x="465" y="44"/>
                    <a:pt x="477" y="20"/>
                    <a:pt x="4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7738666" y="3429506"/>
              <a:ext cx="41061" cy="179372"/>
            </a:xfrm>
            <a:custGeom>
              <a:avLst/>
              <a:gdLst/>
              <a:ahLst/>
              <a:cxnLst/>
              <a:rect l="l" t="t" r="r" b="b"/>
              <a:pathLst>
                <a:path w="171" h="747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81"/>
                    <a:pt x="64" y="157"/>
                    <a:pt x="90" y="238"/>
                  </a:cubicBezTo>
                  <a:cubicBezTo>
                    <a:pt x="108" y="319"/>
                    <a:pt x="121" y="408"/>
                    <a:pt x="133" y="489"/>
                  </a:cubicBezTo>
                  <a:cubicBezTo>
                    <a:pt x="145" y="576"/>
                    <a:pt x="139" y="657"/>
                    <a:pt x="151" y="746"/>
                  </a:cubicBezTo>
                  <a:cubicBezTo>
                    <a:pt x="165" y="721"/>
                    <a:pt x="171" y="689"/>
                    <a:pt x="171" y="663"/>
                  </a:cubicBezTo>
                  <a:cubicBezTo>
                    <a:pt x="171" y="564"/>
                    <a:pt x="159" y="463"/>
                    <a:pt x="139" y="363"/>
                  </a:cubicBezTo>
                  <a:cubicBezTo>
                    <a:pt x="114" y="232"/>
                    <a:pt x="70" y="11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7280021" y="3669873"/>
              <a:ext cx="151999" cy="107335"/>
            </a:xfrm>
            <a:custGeom>
              <a:avLst/>
              <a:gdLst/>
              <a:ahLst/>
              <a:cxnLst/>
              <a:rect l="l" t="t" r="r" b="b"/>
              <a:pathLst>
                <a:path w="633" h="447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8"/>
                    <a:pt x="13" y="14"/>
                    <a:pt x="13" y="14"/>
                  </a:cubicBezTo>
                  <a:cubicBezTo>
                    <a:pt x="25" y="20"/>
                    <a:pt x="38" y="20"/>
                    <a:pt x="44" y="27"/>
                  </a:cubicBezTo>
                  <a:cubicBezTo>
                    <a:pt x="137" y="52"/>
                    <a:pt x="219" y="102"/>
                    <a:pt x="294" y="159"/>
                  </a:cubicBezTo>
                  <a:cubicBezTo>
                    <a:pt x="369" y="215"/>
                    <a:pt x="432" y="278"/>
                    <a:pt x="501" y="333"/>
                  </a:cubicBezTo>
                  <a:cubicBezTo>
                    <a:pt x="545" y="371"/>
                    <a:pt x="589" y="409"/>
                    <a:pt x="632" y="446"/>
                  </a:cubicBezTo>
                  <a:cubicBezTo>
                    <a:pt x="632" y="440"/>
                    <a:pt x="626" y="434"/>
                    <a:pt x="620" y="428"/>
                  </a:cubicBezTo>
                  <a:cubicBezTo>
                    <a:pt x="539" y="339"/>
                    <a:pt x="444" y="252"/>
                    <a:pt x="351" y="171"/>
                  </a:cubicBezTo>
                  <a:cubicBezTo>
                    <a:pt x="301" y="127"/>
                    <a:pt x="244" y="90"/>
                    <a:pt x="189" y="58"/>
                  </a:cubicBezTo>
                  <a:cubicBezTo>
                    <a:pt x="131" y="27"/>
                    <a:pt x="68" y="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7840000" y="3399010"/>
              <a:ext cx="52587" cy="187055"/>
            </a:xfrm>
            <a:custGeom>
              <a:avLst/>
              <a:gdLst/>
              <a:ahLst/>
              <a:cxnLst/>
              <a:rect l="l" t="t" r="r" b="b"/>
              <a:pathLst>
                <a:path w="219" h="779" extrusionOk="0">
                  <a:moveTo>
                    <a:pt x="18" y="1"/>
                  </a:moveTo>
                  <a:cubicBezTo>
                    <a:pt x="0" y="8"/>
                    <a:pt x="6" y="20"/>
                    <a:pt x="6" y="32"/>
                  </a:cubicBezTo>
                  <a:cubicBezTo>
                    <a:pt x="6" y="96"/>
                    <a:pt x="6" y="159"/>
                    <a:pt x="12" y="220"/>
                  </a:cubicBezTo>
                  <a:cubicBezTo>
                    <a:pt x="24" y="327"/>
                    <a:pt x="50" y="428"/>
                    <a:pt x="81" y="527"/>
                  </a:cubicBezTo>
                  <a:cubicBezTo>
                    <a:pt x="105" y="610"/>
                    <a:pt x="137" y="691"/>
                    <a:pt x="188" y="760"/>
                  </a:cubicBezTo>
                  <a:cubicBezTo>
                    <a:pt x="194" y="766"/>
                    <a:pt x="200" y="778"/>
                    <a:pt x="218" y="778"/>
                  </a:cubicBezTo>
                  <a:cubicBezTo>
                    <a:pt x="150" y="660"/>
                    <a:pt x="93" y="535"/>
                    <a:pt x="62" y="402"/>
                  </a:cubicBezTo>
                  <a:cubicBezTo>
                    <a:pt x="30" y="272"/>
                    <a:pt x="18" y="139"/>
                    <a:pt x="1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8000646" y="3387244"/>
              <a:ext cx="45384" cy="194499"/>
            </a:xfrm>
            <a:custGeom>
              <a:avLst/>
              <a:gdLst/>
              <a:ahLst/>
              <a:cxnLst/>
              <a:rect l="l" t="t" r="r" b="b"/>
              <a:pathLst>
                <a:path w="189" h="810" extrusionOk="0">
                  <a:moveTo>
                    <a:pt x="188" y="0"/>
                  </a:moveTo>
                  <a:cubicBezTo>
                    <a:pt x="170" y="20"/>
                    <a:pt x="158" y="50"/>
                    <a:pt x="145" y="75"/>
                  </a:cubicBezTo>
                  <a:cubicBezTo>
                    <a:pt x="101" y="182"/>
                    <a:pt x="70" y="295"/>
                    <a:pt x="51" y="408"/>
                  </a:cubicBezTo>
                  <a:cubicBezTo>
                    <a:pt x="38" y="489"/>
                    <a:pt x="26" y="570"/>
                    <a:pt x="14" y="651"/>
                  </a:cubicBezTo>
                  <a:cubicBezTo>
                    <a:pt x="9" y="696"/>
                    <a:pt x="8" y="745"/>
                    <a:pt x="3" y="790"/>
                  </a:cubicBezTo>
                  <a:lnTo>
                    <a:pt x="3" y="790"/>
                  </a:lnTo>
                  <a:cubicBezTo>
                    <a:pt x="7" y="774"/>
                    <a:pt x="15" y="759"/>
                    <a:pt x="20" y="746"/>
                  </a:cubicBezTo>
                  <a:cubicBezTo>
                    <a:pt x="32" y="645"/>
                    <a:pt x="51" y="539"/>
                    <a:pt x="70" y="439"/>
                  </a:cubicBezTo>
                  <a:cubicBezTo>
                    <a:pt x="95" y="295"/>
                    <a:pt x="127" y="145"/>
                    <a:pt x="188" y="12"/>
                  </a:cubicBezTo>
                  <a:lnTo>
                    <a:pt x="188" y="0"/>
                  </a:lnTo>
                  <a:close/>
                  <a:moveTo>
                    <a:pt x="3" y="790"/>
                  </a:moveTo>
                  <a:cubicBezTo>
                    <a:pt x="1" y="796"/>
                    <a:pt x="0" y="803"/>
                    <a:pt x="0" y="809"/>
                  </a:cubicBezTo>
                  <a:cubicBezTo>
                    <a:pt x="1" y="803"/>
                    <a:pt x="2" y="797"/>
                    <a:pt x="3" y="79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7856088" y="3784414"/>
              <a:ext cx="24493" cy="171928"/>
            </a:xfrm>
            <a:custGeom>
              <a:avLst/>
              <a:gdLst/>
              <a:ahLst/>
              <a:cxnLst/>
              <a:rect l="l" t="t" r="r" b="b"/>
              <a:pathLst>
                <a:path w="102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50"/>
                    <a:pt x="26" y="102"/>
                    <a:pt x="38" y="145"/>
                  </a:cubicBezTo>
                  <a:cubicBezTo>
                    <a:pt x="58" y="264"/>
                    <a:pt x="83" y="377"/>
                    <a:pt x="76" y="496"/>
                  </a:cubicBezTo>
                  <a:cubicBezTo>
                    <a:pt x="70" y="553"/>
                    <a:pt x="58" y="608"/>
                    <a:pt x="38" y="660"/>
                  </a:cubicBezTo>
                  <a:cubicBezTo>
                    <a:pt x="32" y="672"/>
                    <a:pt x="20" y="684"/>
                    <a:pt x="20" y="715"/>
                  </a:cubicBezTo>
                  <a:cubicBezTo>
                    <a:pt x="64" y="660"/>
                    <a:pt x="83" y="608"/>
                    <a:pt x="89" y="553"/>
                  </a:cubicBezTo>
                  <a:cubicBezTo>
                    <a:pt x="101" y="496"/>
                    <a:pt x="101" y="434"/>
                    <a:pt x="89" y="371"/>
                  </a:cubicBezTo>
                  <a:cubicBezTo>
                    <a:pt x="76" y="258"/>
                    <a:pt x="58" y="145"/>
                    <a:pt x="26" y="38"/>
                  </a:cubicBezTo>
                  <a:cubicBezTo>
                    <a:pt x="20" y="26"/>
                    <a:pt x="20" y="7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7642614" y="3736388"/>
              <a:ext cx="75399" cy="173368"/>
            </a:xfrm>
            <a:custGeom>
              <a:avLst/>
              <a:gdLst/>
              <a:ahLst/>
              <a:cxnLst/>
              <a:rect l="l" t="t" r="r" b="b"/>
              <a:pathLst>
                <a:path w="314" h="722" extrusionOk="0">
                  <a:moveTo>
                    <a:pt x="13" y="1"/>
                  </a:moveTo>
                  <a:cubicBezTo>
                    <a:pt x="7" y="25"/>
                    <a:pt x="1" y="56"/>
                    <a:pt x="7" y="82"/>
                  </a:cubicBezTo>
                  <a:cubicBezTo>
                    <a:pt x="13" y="163"/>
                    <a:pt x="19" y="250"/>
                    <a:pt x="44" y="333"/>
                  </a:cubicBezTo>
                  <a:cubicBezTo>
                    <a:pt x="88" y="476"/>
                    <a:pt x="151" y="614"/>
                    <a:pt x="282" y="702"/>
                  </a:cubicBezTo>
                  <a:cubicBezTo>
                    <a:pt x="288" y="709"/>
                    <a:pt x="296" y="721"/>
                    <a:pt x="314" y="721"/>
                  </a:cubicBezTo>
                  <a:cubicBezTo>
                    <a:pt x="94" y="527"/>
                    <a:pt x="19" y="276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7426019" y="3471288"/>
              <a:ext cx="61952" cy="159922"/>
            </a:xfrm>
            <a:custGeom>
              <a:avLst/>
              <a:gdLst/>
              <a:ahLst/>
              <a:cxnLst/>
              <a:rect l="l" t="t" r="r" b="b"/>
              <a:pathLst>
                <a:path w="258" h="666" extrusionOk="0">
                  <a:moveTo>
                    <a:pt x="0" y="1"/>
                  </a:moveTo>
                  <a:lnTo>
                    <a:pt x="0" y="1"/>
                  </a:lnTo>
                  <a:cubicBezTo>
                    <a:pt x="87" y="214"/>
                    <a:pt x="151" y="446"/>
                    <a:pt x="250" y="665"/>
                  </a:cubicBezTo>
                  <a:cubicBezTo>
                    <a:pt x="257" y="647"/>
                    <a:pt x="250" y="640"/>
                    <a:pt x="250" y="628"/>
                  </a:cubicBezTo>
                  <a:cubicBezTo>
                    <a:pt x="206" y="509"/>
                    <a:pt x="169" y="396"/>
                    <a:pt x="125" y="277"/>
                  </a:cubicBezTo>
                  <a:cubicBezTo>
                    <a:pt x="100" y="202"/>
                    <a:pt x="75" y="133"/>
                    <a:pt x="44" y="64"/>
                  </a:cubicBezTo>
                  <a:cubicBezTo>
                    <a:pt x="32" y="38"/>
                    <a:pt x="18" y="14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7988639" y="3494100"/>
              <a:ext cx="50186" cy="170247"/>
            </a:xfrm>
            <a:custGeom>
              <a:avLst/>
              <a:gdLst/>
              <a:ahLst/>
              <a:cxnLst/>
              <a:rect l="l" t="t" r="r" b="b"/>
              <a:pathLst>
                <a:path w="209" h="709" extrusionOk="0">
                  <a:moveTo>
                    <a:pt x="195" y="0"/>
                  </a:moveTo>
                  <a:lnTo>
                    <a:pt x="195" y="32"/>
                  </a:lnTo>
                  <a:cubicBezTo>
                    <a:pt x="177" y="113"/>
                    <a:pt x="157" y="194"/>
                    <a:pt x="145" y="276"/>
                  </a:cubicBezTo>
                  <a:cubicBezTo>
                    <a:pt x="114" y="420"/>
                    <a:pt x="76" y="564"/>
                    <a:pt x="1" y="695"/>
                  </a:cubicBezTo>
                  <a:cubicBezTo>
                    <a:pt x="1" y="695"/>
                    <a:pt x="7" y="703"/>
                    <a:pt x="7" y="709"/>
                  </a:cubicBezTo>
                  <a:cubicBezTo>
                    <a:pt x="13" y="703"/>
                    <a:pt x="20" y="695"/>
                    <a:pt x="26" y="689"/>
                  </a:cubicBezTo>
                  <a:cubicBezTo>
                    <a:pt x="50" y="658"/>
                    <a:pt x="64" y="620"/>
                    <a:pt x="76" y="590"/>
                  </a:cubicBezTo>
                  <a:cubicBezTo>
                    <a:pt x="126" y="458"/>
                    <a:pt x="157" y="327"/>
                    <a:pt x="183" y="188"/>
                  </a:cubicBezTo>
                  <a:cubicBezTo>
                    <a:pt x="189" y="125"/>
                    <a:pt x="208" y="64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7492054" y="3979637"/>
              <a:ext cx="164246" cy="65553"/>
            </a:xfrm>
            <a:custGeom>
              <a:avLst/>
              <a:gdLst/>
              <a:ahLst/>
              <a:cxnLst/>
              <a:rect l="l" t="t" r="r" b="b"/>
              <a:pathLst>
                <a:path w="684" h="273" extrusionOk="0">
                  <a:moveTo>
                    <a:pt x="13" y="0"/>
                  </a:moveTo>
                  <a:cubicBezTo>
                    <a:pt x="9" y="0"/>
                    <a:pt x="5" y="1"/>
                    <a:pt x="0" y="3"/>
                  </a:cubicBezTo>
                  <a:cubicBezTo>
                    <a:pt x="7" y="9"/>
                    <a:pt x="13" y="15"/>
                    <a:pt x="20" y="15"/>
                  </a:cubicBezTo>
                  <a:cubicBezTo>
                    <a:pt x="133" y="47"/>
                    <a:pt x="232" y="90"/>
                    <a:pt x="333" y="147"/>
                  </a:cubicBezTo>
                  <a:cubicBezTo>
                    <a:pt x="402" y="185"/>
                    <a:pt x="477" y="209"/>
                    <a:pt x="547" y="241"/>
                  </a:cubicBezTo>
                  <a:cubicBezTo>
                    <a:pt x="596" y="253"/>
                    <a:pt x="640" y="266"/>
                    <a:pt x="683" y="272"/>
                  </a:cubicBezTo>
                  <a:cubicBezTo>
                    <a:pt x="559" y="223"/>
                    <a:pt x="426" y="171"/>
                    <a:pt x="301" y="110"/>
                  </a:cubicBezTo>
                  <a:cubicBezTo>
                    <a:pt x="220" y="65"/>
                    <a:pt x="133" y="27"/>
                    <a:pt x="38" y="3"/>
                  </a:cubicBezTo>
                  <a:cubicBezTo>
                    <a:pt x="30" y="3"/>
                    <a:pt x="21" y="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7978314" y="3453279"/>
              <a:ext cx="25693" cy="185615"/>
            </a:xfrm>
            <a:custGeom>
              <a:avLst/>
              <a:gdLst/>
              <a:ahLst/>
              <a:cxnLst/>
              <a:rect l="l" t="t" r="r" b="b"/>
              <a:pathLst>
                <a:path w="107" h="773" extrusionOk="0">
                  <a:moveTo>
                    <a:pt x="107" y="0"/>
                  </a:moveTo>
                  <a:cubicBezTo>
                    <a:pt x="87" y="38"/>
                    <a:pt x="75" y="83"/>
                    <a:pt x="63" y="127"/>
                  </a:cubicBezTo>
                  <a:cubicBezTo>
                    <a:pt x="38" y="246"/>
                    <a:pt x="32" y="364"/>
                    <a:pt x="26" y="489"/>
                  </a:cubicBezTo>
                  <a:cubicBezTo>
                    <a:pt x="18" y="521"/>
                    <a:pt x="18" y="552"/>
                    <a:pt x="18" y="590"/>
                  </a:cubicBezTo>
                  <a:cubicBezTo>
                    <a:pt x="12" y="647"/>
                    <a:pt x="0" y="709"/>
                    <a:pt x="6" y="772"/>
                  </a:cubicBezTo>
                  <a:cubicBezTo>
                    <a:pt x="12" y="753"/>
                    <a:pt x="18" y="734"/>
                    <a:pt x="18" y="715"/>
                  </a:cubicBezTo>
                  <a:cubicBezTo>
                    <a:pt x="38" y="596"/>
                    <a:pt x="44" y="471"/>
                    <a:pt x="50" y="352"/>
                  </a:cubicBezTo>
                  <a:cubicBezTo>
                    <a:pt x="56" y="277"/>
                    <a:pt x="63" y="208"/>
                    <a:pt x="75" y="133"/>
                  </a:cubicBezTo>
                  <a:cubicBezTo>
                    <a:pt x="81" y="89"/>
                    <a:pt x="101" y="46"/>
                    <a:pt x="10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7762919" y="3748395"/>
              <a:ext cx="46824" cy="186815"/>
            </a:xfrm>
            <a:custGeom>
              <a:avLst/>
              <a:gdLst/>
              <a:ahLst/>
              <a:cxnLst/>
              <a:rect l="l" t="t" r="r" b="b"/>
              <a:pathLst>
                <a:path w="195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4"/>
                    <a:pt x="13" y="88"/>
                    <a:pt x="26" y="125"/>
                  </a:cubicBezTo>
                  <a:cubicBezTo>
                    <a:pt x="58" y="220"/>
                    <a:pt x="82" y="307"/>
                    <a:pt x="113" y="396"/>
                  </a:cubicBezTo>
                  <a:cubicBezTo>
                    <a:pt x="151" y="521"/>
                    <a:pt x="171" y="646"/>
                    <a:pt x="189" y="778"/>
                  </a:cubicBezTo>
                  <a:cubicBezTo>
                    <a:pt x="195" y="689"/>
                    <a:pt x="183" y="608"/>
                    <a:pt x="163" y="521"/>
                  </a:cubicBezTo>
                  <a:cubicBezTo>
                    <a:pt x="125" y="345"/>
                    <a:pt x="44" y="17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7943495" y="3248930"/>
              <a:ext cx="33618" cy="197381"/>
            </a:xfrm>
            <a:custGeom>
              <a:avLst/>
              <a:gdLst/>
              <a:ahLst/>
              <a:cxnLst/>
              <a:rect l="l" t="t" r="r" b="b"/>
              <a:pathLst>
                <a:path w="140" h="822" extrusionOk="0">
                  <a:moveTo>
                    <a:pt x="139" y="0"/>
                  </a:moveTo>
                  <a:cubicBezTo>
                    <a:pt x="101" y="263"/>
                    <a:pt x="58" y="527"/>
                    <a:pt x="7" y="790"/>
                  </a:cubicBezTo>
                  <a:cubicBezTo>
                    <a:pt x="1" y="796"/>
                    <a:pt x="1" y="808"/>
                    <a:pt x="7" y="821"/>
                  </a:cubicBezTo>
                  <a:cubicBezTo>
                    <a:pt x="76" y="545"/>
                    <a:pt x="120" y="275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8253501" y="3703251"/>
              <a:ext cx="99412" cy="147675"/>
            </a:xfrm>
            <a:custGeom>
              <a:avLst/>
              <a:gdLst/>
              <a:ahLst/>
              <a:cxnLst/>
              <a:rect l="l" t="t" r="r" b="b"/>
              <a:pathLst>
                <a:path w="414" h="615" extrusionOk="0">
                  <a:moveTo>
                    <a:pt x="414" y="0"/>
                  </a:moveTo>
                  <a:lnTo>
                    <a:pt x="414" y="0"/>
                  </a:lnTo>
                  <a:cubicBezTo>
                    <a:pt x="233" y="119"/>
                    <a:pt x="0" y="471"/>
                    <a:pt x="0" y="614"/>
                  </a:cubicBezTo>
                  <a:cubicBezTo>
                    <a:pt x="8" y="602"/>
                    <a:pt x="14" y="596"/>
                    <a:pt x="14" y="590"/>
                  </a:cubicBezTo>
                  <a:cubicBezTo>
                    <a:pt x="63" y="458"/>
                    <a:pt x="133" y="333"/>
                    <a:pt x="220" y="220"/>
                  </a:cubicBezTo>
                  <a:cubicBezTo>
                    <a:pt x="271" y="157"/>
                    <a:pt x="327" y="95"/>
                    <a:pt x="390" y="38"/>
                  </a:cubicBezTo>
                  <a:cubicBezTo>
                    <a:pt x="396" y="26"/>
                    <a:pt x="414" y="12"/>
                    <a:pt x="4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7991521" y="3202346"/>
              <a:ext cx="39621" cy="169767"/>
            </a:xfrm>
            <a:custGeom>
              <a:avLst/>
              <a:gdLst/>
              <a:ahLst/>
              <a:cxnLst/>
              <a:rect l="l" t="t" r="r" b="b"/>
              <a:pathLst>
                <a:path w="165" h="707" extrusionOk="0">
                  <a:moveTo>
                    <a:pt x="139" y="0"/>
                  </a:moveTo>
                  <a:lnTo>
                    <a:pt x="139" y="0"/>
                  </a:lnTo>
                  <a:cubicBezTo>
                    <a:pt x="121" y="238"/>
                    <a:pt x="70" y="475"/>
                    <a:pt x="1" y="707"/>
                  </a:cubicBezTo>
                  <a:cubicBezTo>
                    <a:pt x="76" y="602"/>
                    <a:pt x="165" y="131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7346056" y="3531560"/>
              <a:ext cx="111658" cy="131347"/>
            </a:xfrm>
            <a:custGeom>
              <a:avLst/>
              <a:gdLst/>
              <a:ahLst/>
              <a:cxnLst/>
              <a:rect l="l" t="t" r="r" b="b"/>
              <a:pathLst>
                <a:path w="465" h="547" extrusionOk="0">
                  <a:moveTo>
                    <a:pt x="1" y="1"/>
                  </a:moveTo>
                  <a:cubicBezTo>
                    <a:pt x="94" y="108"/>
                    <a:pt x="163" y="220"/>
                    <a:pt x="244" y="327"/>
                  </a:cubicBezTo>
                  <a:cubicBezTo>
                    <a:pt x="308" y="414"/>
                    <a:pt x="377" y="490"/>
                    <a:pt x="464" y="547"/>
                  </a:cubicBezTo>
                  <a:cubicBezTo>
                    <a:pt x="458" y="539"/>
                    <a:pt x="446" y="527"/>
                    <a:pt x="440" y="521"/>
                  </a:cubicBezTo>
                  <a:cubicBezTo>
                    <a:pt x="351" y="440"/>
                    <a:pt x="282" y="345"/>
                    <a:pt x="214" y="252"/>
                  </a:cubicBezTo>
                  <a:cubicBezTo>
                    <a:pt x="163" y="183"/>
                    <a:pt x="114" y="114"/>
                    <a:pt x="56" y="44"/>
                  </a:cubicBezTo>
                  <a:cubicBezTo>
                    <a:pt x="50" y="38"/>
                    <a:pt x="44" y="26"/>
                    <a:pt x="32" y="20"/>
                  </a:cubicBezTo>
                  <a:cubicBezTo>
                    <a:pt x="26" y="13"/>
                    <a:pt x="1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7591467" y="3588470"/>
              <a:ext cx="150799" cy="98690"/>
            </a:xfrm>
            <a:custGeom>
              <a:avLst/>
              <a:gdLst/>
              <a:ahLst/>
              <a:cxnLst/>
              <a:rect l="l" t="t" r="r" b="b"/>
              <a:pathLst>
                <a:path w="628" h="411" extrusionOk="0"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44" y="65"/>
                    <a:pt x="95" y="114"/>
                    <a:pt x="151" y="165"/>
                  </a:cubicBezTo>
                  <a:cubicBezTo>
                    <a:pt x="269" y="278"/>
                    <a:pt x="408" y="359"/>
                    <a:pt x="570" y="403"/>
                  </a:cubicBezTo>
                  <a:cubicBezTo>
                    <a:pt x="582" y="407"/>
                    <a:pt x="592" y="410"/>
                    <a:pt x="603" y="410"/>
                  </a:cubicBezTo>
                  <a:cubicBezTo>
                    <a:pt x="611" y="410"/>
                    <a:pt x="619" y="408"/>
                    <a:pt x="627" y="403"/>
                  </a:cubicBezTo>
                  <a:cubicBezTo>
                    <a:pt x="614" y="385"/>
                    <a:pt x="596" y="391"/>
                    <a:pt x="584" y="385"/>
                  </a:cubicBezTo>
                  <a:cubicBezTo>
                    <a:pt x="495" y="366"/>
                    <a:pt x="420" y="328"/>
                    <a:pt x="339" y="284"/>
                  </a:cubicBezTo>
                  <a:cubicBezTo>
                    <a:pt x="232" y="221"/>
                    <a:pt x="133" y="140"/>
                    <a:pt x="50" y="47"/>
                  </a:cubicBezTo>
                  <a:cubicBezTo>
                    <a:pt x="44" y="33"/>
                    <a:pt x="38" y="27"/>
                    <a:pt x="26" y="21"/>
                  </a:cubicBezTo>
                  <a:cubicBezTo>
                    <a:pt x="20" y="16"/>
                    <a:pt x="20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8187465" y="3366833"/>
              <a:ext cx="64834" cy="142633"/>
            </a:xfrm>
            <a:custGeom>
              <a:avLst/>
              <a:gdLst/>
              <a:ahLst/>
              <a:cxnLst/>
              <a:rect l="l" t="t" r="r" b="b"/>
              <a:pathLst>
                <a:path w="270" h="594" extrusionOk="0">
                  <a:moveTo>
                    <a:pt x="268" y="0"/>
                  </a:moveTo>
                  <a:cubicBezTo>
                    <a:pt x="267" y="0"/>
                    <a:pt x="266" y="1"/>
                    <a:pt x="263" y="4"/>
                  </a:cubicBezTo>
                  <a:cubicBezTo>
                    <a:pt x="156" y="111"/>
                    <a:pt x="0" y="487"/>
                    <a:pt x="20" y="594"/>
                  </a:cubicBezTo>
                  <a:cubicBezTo>
                    <a:pt x="69" y="386"/>
                    <a:pt x="156" y="186"/>
                    <a:pt x="269" y="10"/>
                  </a:cubicBezTo>
                  <a:cubicBezTo>
                    <a:pt x="269" y="3"/>
                    <a:pt x="269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7994883" y="3130068"/>
              <a:ext cx="13447" cy="159441"/>
            </a:xfrm>
            <a:custGeom>
              <a:avLst/>
              <a:gdLst/>
              <a:ahLst/>
              <a:cxnLst/>
              <a:rect l="l" t="t" r="r" b="b"/>
              <a:pathLst>
                <a:path w="56" h="664" extrusionOk="0">
                  <a:moveTo>
                    <a:pt x="24" y="0"/>
                  </a:moveTo>
                  <a:cubicBezTo>
                    <a:pt x="56" y="226"/>
                    <a:pt x="12" y="444"/>
                    <a:pt x="0" y="664"/>
                  </a:cubicBezTo>
                  <a:cubicBezTo>
                    <a:pt x="12" y="594"/>
                    <a:pt x="24" y="527"/>
                    <a:pt x="38" y="451"/>
                  </a:cubicBezTo>
                  <a:cubicBezTo>
                    <a:pt x="50" y="339"/>
                    <a:pt x="56" y="218"/>
                    <a:pt x="56" y="106"/>
                  </a:cubicBezTo>
                  <a:cubicBezTo>
                    <a:pt x="50" y="68"/>
                    <a:pt x="44" y="3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7764359" y="3642018"/>
              <a:ext cx="95330" cy="42021"/>
            </a:xfrm>
            <a:custGeom>
              <a:avLst/>
              <a:gdLst/>
              <a:ahLst/>
              <a:cxnLst/>
              <a:rect l="l" t="t" r="r" b="b"/>
              <a:pathLst>
                <a:path w="397" h="175" extrusionOk="0">
                  <a:moveTo>
                    <a:pt x="216" y="1"/>
                  </a:moveTo>
                  <a:cubicBezTo>
                    <a:pt x="179" y="1"/>
                    <a:pt x="145" y="29"/>
                    <a:pt x="107" y="87"/>
                  </a:cubicBezTo>
                  <a:lnTo>
                    <a:pt x="82" y="87"/>
                  </a:lnTo>
                  <a:cubicBezTo>
                    <a:pt x="44" y="87"/>
                    <a:pt x="20" y="111"/>
                    <a:pt x="7" y="149"/>
                  </a:cubicBezTo>
                  <a:cubicBezTo>
                    <a:pt x="1" y="155"/>
                    <a:pt x="1" y="168"/>
                    <a:pt x="20" y="174"/>
                  </a:cubicBezTo>
                  <a:cubicBezTo>
                    <a:pt x="32" y="149"/>
                    <a:pt x="44" y="124"/>
                    <a:pt x="76" y="111"/>
                  </a:cubicBezTo>
                  <a:cubicBezTo>
                    <a:pt x="82" y="109"/>
                    <a:pt x="87" y="108"/>
                    <a:pt x="93" y="108"/>
                  </a:cubicBezTo>
                  <a:cubicBezTo>
                    <a:pt x="117" y="108"/>
                    <a:pt x="139" y="126"/>
                    <a:pt x="165" y="130"/>
                  </a:cubicBezTo>
                  <a:cubicBezTo>
                    <a:pt x="165" y="105"/>
                    <a:pt x="145" y="99"/>
                    <a:pt x="145" y="79"/>
                  </a:cubicBezTo>
                  <a:cubicBezTo>
                    <a:pt x="165" y="41"/>
                    <a:pt x="188" y="25"/>
                    <a:pt x="220" y="25"/>
                  </a:cubicBezTo>
                  <a:cubicBezTo>
                    <a:pt x="230" y="25"/>
                    <a:pt x="240" y="27"/>
                    <a:pt x="252" y="30"/>
                  </a:cubicBezTo>
                  <a:cubicBezTo>
                    <a:pt x="258" y="49"/>
                    <a:pt x="232" y="55"/>
                    <a:pt x="246" y="73"/>
                  </a:cubicBezTo>
                  <a:cubicBezTo>
                    <a:pt x="270" y="49"/>
                    <a:pt x="296" y="40"/>
                    <a:pt x="323" y="40"/>
                  </a:cubicBezTo>
                  <a:cubicBezTo>
                    <a:pt x="346" y="40"/>
                    <a:pt x="370" y="46"/>
                    <a:pt x="396" y="55"/>
                  </a:cubicBezTo>
                  <a:cubicBezTo>
                    <a:pt x="373" y="24"/>
                    <a:pt x="351" y="15"/>
                    <a:pt x="327" y="15"/>
                  </a:cubicBezTo>
                  <a:cubicBezTo>
                    <a:pt x="311" y="15"/>
                    <a:pt x="295" y="19"/>
                    <a:pt x="277" y="24"/>
                  </a:cubicBezTo>
                  <a:cubicBezTo>
                    <a:pt x="256" y="9"/>
                    <a:pt x="235" y="1"/>
                    <a:pt x="21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8122631" y="3718379"/>
              <a:ext cx="83083" cy="132548"/>
            </a:xfrm>
            <a:custGeom>
              <a:avLst/>
              <a:gdLst/>
              <a:ahLst/>
              <a:cxnLst/>
              <a:rect l="l" t="t" r="r" b="b"/>
              <a:pathLst>
                <a:path w="346" h="552" extrusionOk="0">
                  <a:moveTo>
                    <a:pt x="333" y="0"/>
                  </a:moveTo>
                  <a:cubicBezTo>
                    <a:pt x="327" y="13"/>
                    <a:pt x="327" y="19"/>
                    <a:pt x="320" y="32"/>
                  </a:cubicBezTo>
                  <a:cubicBezTo>
                    <a:pt x="276" y="119"/>
                    <a:pt x="238" y="207"/>
                    <a:pt x="195" y="288"/>
                  </a:cubicBezTo>
                  <a:cubicBezTo>
                    <a:pt x="151" y="383"/>
                    <a:pt x="94" y="464"/>
                    <a:pt x="13" y="533"/>
                  </a:cubicBezTo>
                  <a:cubicBezTo>
                    <a:pt x="7" y="539"/>
                    <a:pt x="1" y="545"/>
                    <a:pt x="13" y="551"/>
                  </a:cubicBezTo>
                  <a:cubicBezTo>
                    <a:pt x="32" y="539"/>
                    <a:pt x="50" y="527"/>
                    <a:pt x="64" y="513"/>
                  </a:cubicBezTo>
                  <a:cubicBezTo>
                    <a:pt x="94" y="483"/>
                    <a:pt x="120" y="452"/>
                    <a:pt x="157" y="426"/>
                  </a:cubicBezTo>
                  <a:cubicBezTo>
                    <a:pt x="157" y="414"/>
                    <a:pt x="157" y="408"/>
                    <a:pt x="163" y="401"/>
                  </a:cubicBezTo>
                  <a:cubicBezTo>
                    <a:pt x="169" y="395"/>
                    <a:pt x="169" y="383"/>
                    <a:pt x="177" y="377"/>
                  </a:cubicBezTo>
                  <a:cubicBezTo>
                    <a:pt x="238" y="270"/>
                    <a:pt x="282" y="157"/>
                    <a:pt x="327" y="44"/>
                  </a:cubicBezTo>
                  <a:cubicBezTo>
                    <a:pt x="333" y="32"/>
                    <a:pt x="345" y="19"/>
                    <a:pt x="3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7907476" y="3803864"/>
              <a:ext cx="48265" cy="127985"/>
            </a:xfrm>
            <a:custGeom>
              <a:avLst/>
              <a:gdLst/>
              <a:ahLst/>
              <a:cxnLst/>
              <a:rect l="l" t="t" r="r" b="b"/>
              <a:pathLst>
                <a:path w="201" h="533" extrusionOk="0">
                  <a:moveTo>
                    <a:pt x="170" y="1"/>
                  </a:moveTo>
                  <a:cubicBezTo>
                    <a:pt x="163" y="7"/>
                    <a:pt x="163" y="15"/>
                    <a:pt x="163" y="21"/>
                  </a:cubicBezTo>
                  <a:cubicBezTo>
                    <a:pt x="163" y="33"/>
                    <a:pt x="170" y="45"/>
                    <a:pt x="170" y="52"/>
                  </a:cubicBezTo>
                  <a:cubicBezTo>
                    <a:pt x="182" y="139"/>
                    <a:pt x="182" y="227"/>
                    <a:pt x="157" y="308"/>
                  </a:cubicBezTo>
                  <a:cubicBezTo>
                    <a:pt x="133" y="403"/>
                    <a:pt x="82" y="472"/>
                    <a:pt x="0" y="527"/>
                  </a:cubicBezTo>
                  <a:cubicBezTo>
                    <a:pt x="7" y="531"/>
                    <a:pt x="12" y="532"/>
                    <a:pt x="18" y="532"/>
                  </a:cubicBezTo>
                  <a:cubicBezTo>
                    <a:pt x="35" y="532"/>
                    <a:pt x="47" y="520"/>
                    <a:pt x="57" y="515"/>
                  </a:cubicBezTo>
                  <a:cubicBezTo>
                    <a:pt x="113" y="466"/>
                    <a:pt x="151" y="415"/>
                    <a:pt x="176" y="345"/>
                  </a:cubicBezTo>
                  <a:cubicBezTo>
                    <a:pt x="188" y="308"/>
                    <a:pt x="194" y="264"/>
                    <a:pt x="194" y="221"/>
                  </a:cubicBezTo>
                  <a:cubicBezTo>
                    <a:pt x="200" y="145"/>
                    <a:pt x="188" y="76"/>
                    <a:pt x="1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7499738" y="3575263"/>
              <a:ext cx="89086" cy="152478"/>
            </a:xfrm>
            <a:custGeom>
              <a:avLst/>
              <a:gdLst/>
              <a:ahLst/>
              <a:cxnLst/>
              <a:rect l="l" t="t" r="r" b="b"/>
              <a:pathLst>
                <a:path w="371" h="635" extrusionOk="0">
                  <a:moveTo>
                    <a:pt x="0" y="1"/>
                  </a:moveTo>
                  <a:cubicBezTo>
                    <a:pt x="0" y="13"/>
                    <a:pt x="6" y="26"/>
                    <a:pt x="12" y="38"/>
                  </a:cubicBezTo>
                  <a:cubicBezTo>
                    <a:pt x="38" y="114"/>
                    <a:pt x="63" y="189"/>
                    <a:pt x="93" y="258"/>
                  </a:cubicBezTo>
                  <a:cubicBezTo>
                    <a:pt x="157" y="395"/>
                    <a:pt x="232" y="521"/>
                    <a:pt x="345" y="621"/>
                  </a:cubicBezTo>
                  <a:cubicBezTo>
                    <a:pt x="351" y="628"/>
                    <a:pt x="357" y="634"/>
                    <a:pt x="370" y="634"/>
                  </a:cubicBezTo>
                  <a:cubicBezTo>
                    <a:pt x="339" y="596"/>
                    <a:pt x="307" y="565"/>
                    <a:pt x="275" y="527"/>
                  </a:cubicBezTo>
                  <a:cubicBezTo>
                    <a:pt x="194" y="427"/>
                    <a:pt x="131" y="308"/>
                    <a:pt x="81" y="189"/>
                  </a:cubicBezTo>
                  <a:cubicBezTo>
                    <a:pt x="56" y="126"/>
                    <a:pt x="32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7782369" y="3429506"/>
              <a:ext cx="33618" cy="158001"/>
            </a:xfrm>
            <a:custGeom>
              <a:avLst/>
              <a:gdLst/>
              <a:ahLst/>
              <a:cxnLst/>
              <a:rect l="l" t="t" r="r" b="b"/>
              <a:pathLst>
                <a:path w="140" h="658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50"/>
                    <a:pt x="32" y="107"/>
                    <a:pt x="44" y="157"/>
                  </a:cubicBezTo>
                  <a:cubicBezTo>
                    <a:pt x="58" y="212"/>
                    <a:pt x="76" y="269"/>
                    <a:pt x="82" y="325"/>
                  </a:cubicBezTo>
                  <a:cubicBezTo>
                    <a:pt x="90" y="382"/>
                    <a:pt x="102" y="432"/>
                    <a:pt x="102" y="489"/>
                  </a:cubicBezTo>
                  <a:cubicBezTo>
                    <a:pt x="108" y="545"/>
                    <a:pt x="102" y="602"/>
                    <a:pt x="114" y="657"/>
                  </a:cubicBezTo>
                  <a:cubicBezTo>
                    <a:pt x="139" y="426"/>
                    <a:pt x="90" y="20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8038586" y="3691244"/>
              <a:ext cx="115740" cy="105414"/>
            </a:xfrm>
            <a:custGeom>
              <a:avLst/>
              <a:gdLst/>
              <a:ahLst/>
              <a:cxnLst/>
              <a:rect l="l" t="t" r="r" b="b"/>
              <a:pathLst>
                <a:path w="482" h="439" extrusionOk="0">
                  <a:moveTo>
                    <a:pt x="482" y="1"/>
                  </a:moveTo>
                  <a:cubicBezTo>
                    <a:pt x="476" y="1"/>
                    <a:pt x="476" y="7"/>
                    <a:pt x="470" y="13"/>
                  </a:cubicBezTo>
                  <a:cubicBezTo>
                    <a:pt x="426" y="94"/>
                    <a:pt x="369" y="169"/>
                    <a:pt x="313" y="244"/>
                  </a:cubicBezTo>
                  <a:cubicBezTo>
                    <a:pt x="282" y="276"/>
                    <a:pt x="256" y="302"/>
                    <a:pt x="218" y="326"/>
                  </a:cubicBezTo>
                  <a:cubicBezTo>
                    <a:pt x="188" y="351"/>
                    <a:pt x="151" y="377"/>
                    <a:pt x="113" y="395"/>
                  </a:cubicBezTo>
                  <a:cubicBezTo>
                    <a:pt x="82" y="414"/>
                    <a:pt x="44" y="432"/>
                    <a:pt x="0" y="438"/>
                  </a:cubicBezTo>
                  <a:cubicBezTo>
                    <a:pt x="206" y="420"/>
                    <a:pt x="414" y="207"/>
                    <a:pt x="48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7451712" y="3810107"/>
              <a:ext cx="144555" cy="109736"/>
            </a:xfrm>
            <a:custGeom>
              <a:avLst/>
              <a:gdLst/>
              <a:ahLst/>
              <a:cxnLst/>
              <a:rect l="l" t="t" r="r" b="b"/>
              <a:pathLst>
                <a:path w="602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56" y="64"/>
                    <a:pt x="105" y="113"/>
                    <a:pt x="162" y="169"/>
                  </a:cubicBezTo>
                  <a:cubicBezTo>
                    <a:pt x="275" y="295"/>
                    <a:pt x="420" y="389"/>
                    <a:pt x="582" y="452"/>
                  </a:cubicBezTo>
                  <a:cubicBezTo>
                    <a:pt x="585" y="455"/>
                    <a:pt x="588" y="456"/>
                    <a:pt x="591" y="456"/>
                  </a:cubicBezTo>
                  <a:cubicBezTo>
                    <a:pt x="595" y="456"/>
                    <a:pt x="598" y="455"/>
                    <a:pt x="602" y="452"/>
                  </a:cubicBezTo>
                  <a:cubicBezTo>
                    <a:pt x="570" y="432"/>
                    <a:pt x="533" y="420"/>
                    <a:pt x="501" y="402"/>
                  </a:cubicBezTo>
                  <a:cubicBezTo>
                    <a:pt x="394" y="345"/>
                    <a:pt x="293" y="276"/>
                    <a:pt x="212" y="195"/>
                  </a:cubicBezTo>
                  <a:cubicBezTo>
                    <a:pt x="150" y="139"/>
                    <a:pt x="93" y="82"/>
                    <a:pt x="30" y="19"/>
                  </a:cubicBezTo>
                  <a:cubicBezTo>
                    <a:pt x="24" y="13"/>
                    <a:pt x="18" y="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7906035" y="3769286"/>
              <a:ext cx="24493" cy="150797"/>
            </a:xfrm>
            <a:custGeom>
              <a:avLst/>
              <a:gdLst/>
              <a:ahLst/>
              <a:cxnLst/>
              <a:rect l="l" t="t" r="r" b="b"/>
              <a:pathLst>
                <a:path w="102" h="628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6" y="32"/>
                    <a:pt x="12" y="38"/>
                  </a:cubicBezTo>
                  <a:cubicBezTo>
                    <a:pt x="26" y="76"/>
                    <a:pt x="38" y="113"/>
                    <a:pt x="50" y="151"/>
                  </a:cubicBezTo>
                  <a:cubicBezTo>
                    <a:pt x="63" y="220"/>
                    <a:pt x="69" y="289"/>
                    <a:pt x="75" y="353"/>
                  </a:cubicBezTo>
                  <a:cubicBezTo>
                    <a:pt x="75" y="428"/>
                    <a:pt x="69" y="503"/>
                    <a:pt x="32" y="572"/>
                  </a:cubicBezTo>
                  <a:cubicBezTo>
                    <a:pt x="26" y="584"/>
                    <a:pt x="12" y="602"/>
                    <a:pt x="6" y="628"/>
                  </a:cubicBezTo>
                  <a:cubicBezTo>
                    <a:pt x="81" y="541"/>
                    <a:pt x="101" y="446"/>
                    <a:pt x="94" y="339"/>
                  </a:cubicBezTo>
                  <a:cubicBezTo>
                    <a:pt x="88" y="289"/>
                    <a:pt x="88" y="240"/>
                    <a:pt x="75" y="189"/>
                  </a:cubicBezTo>
                  <a:cubicBezTo>
                    <a:pt x="63" y="127"/>
                    <a:pt x="44" y="64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7910357" y="3137271"/>
              <a:ext cx="54268" cy="155599"/>
            </a:xfrm>
            <a:custGeom>
              <a:avLst/>
              <a:gdLst/>
              <a:ahLst/>
              <a:cxnLst/>
              <a:rect l="l" t="t" r="r" b="b"/>
              <a:pathLst>
                <a:path w="226" h="648" extrusionOk="0">
                  <a:moveTo>
                    <a:pt x="226" y="0"/>
                  </a:moveTo>
                  <a:cubicBezTo>
                    <a:pt x="208" y="20"/>
                    <a:pt x="196" y="51"/>
                    <a:pt x="182" y="76"/>
                  </a:cubicBezTo>
                  <a:cubicBezTo>
                    <a:pt x="176" y="95"/>
                    <a:pt x="170" y="121"/>
                    <a:pt x="151" y="139"/>
                  </a:cubicBezTo>
                  <a:lnTo>
                    <a:pt x="151" y="133"/>
                  </a:lnTo>
                  <a:cubicBezTo>
                    <a:pt x="151" y="145"/>
                    <a:pt x="151" y="151"/>
                    <a:pt x="145" y="164"/>
                  </a:cubicBezTo>
                  <a:cubicBezTo>
                    <a:pt x="101" y="277"/>
                    <a:pt x="70" y="390"/>
                    <a:pt x="32" y="503"/>
                  </a:cubicBezTo>
                  <a:cubicBezTo>
                    <a:pt x="20" y="546"/>
                    <a:pt x="8" y="596"/>
                    <a:pt x="0" y="647"/>
                  </a:cubicBezTo>
                  <a:cubicBezTo>
                    <a:pt x="76" y="434"/>
                    <a:pt x="139" y="214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7656062" y="3692685"/>
              <a:ext cx="23052" cy="134228"/>
            </a:xfrm>
            <a:custGeom>
              <a:avLst/>
              <a:gdLst/>
              <a:ahLst/>
              <a:cxnLst/>
              <a:rect l="l" t="t" r="r" b="b"/>
              <a:pathLst>
                <a:path w="96" h="559" extrusionOk="0">
                  <a:moveTo>
                    <a:pt x="70" y="1"/>
                  </a:moveTo>
                  <a:lnTo>
                    <a:pt x="70" y="1"/>
                  </a:lnTo>
                  <a:cubicBezTo>
                    <a:pt x="44" y="13"/>
                    <a:pt x="38" y="38"/>
                    <a:pt x="32" y="56"/>
                  </a:cubicBezTo>
                  <a:cubicBezTo>
                    <a:pt x="6" y="114"/>
                    <a:pt x="0" y="177"/>
                    <a:pt x="6" y="232"/>
                  </a:cubicBezTo>
                  <a:cubicBezTo>
                    <a:pt x="14" y="270"/>
                    <a:pt x="20" y="308"/>
                    <a:pt x="26" y="339"/>
                  </a:cubicBezTo>
                  <a:cubicBezTo>
                    <a:pt x="38" y="414"/>
                    <a:pt x="58" y="490"/>
                    <a:pt x="95" y="559"/>
                  </a:cubicBezTo>
                  <a:cubicBezTo>
                    <a:pt x="89" y="521"/>
                    <a:pt x="76" y="484"/>
                    <a:pt x="70" y="446"/>
                  </a:cubicBezTo>
                  <a:cubicBezTo>
                    <a:pt x="44" y="351"/>
                    <a:pt x="26" y="252"/>
                    <a:pt x="32" y="145"/>
                  </a:cubicBezTo>
                  <a:cubicBezTo>
                    <a:pt x="38" y="107"/>
                    <a:pt x="44" y="70"/>
                    <a:pt x="64" y="38"/>
                  </a:cubicBezTo>
                  <a:cubicBezTo>
                    <a:pt x="70" y="26"/>
                    <a:pt x="76" y="19"/>
                    <a:pt x="7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8242935" y="3429506"/>
              <a:ext cx="102774" cy="90526"/>
            </a:xfrm>
            <a:custGeom>
              <a:avLst/>
              <a:gdLst/>
              <a:ahLst/>
              <a:cxnLst/>
              <a:rect l="l" t="t" r="r" b="b"/>
              <a:pathLst>
                <a:path w="428" h="377" extrusionOk="0">
                  <a:moveTo>
                    <a:pt x="428" y="0"/>
                  </a:moveTo>
                  <a:cubicBezTo>
                    <a:pt x="307" y="18"/>
                    <a:pt x="64" y="238"/>
                    <a:pt x="1" y="376"/>
                  </a:cubicBezTo>
                  <a:cubicBezTo>
                    <a:pt x="44" y="325"/>
                    <a:pt x="89" y="281"/>
                    <a:pt x="133" y="238"/>
                  </a:cubicBezTo>
                  <a:cubicBezTo>
                    <a:pt x="177" y="188"/>
                    <a:pt x="220" y="145"/>
                    <a:pt x="270" y="107"/>
                  </a:cubicBezTo>
                  <a:cubicBezTo>
                    <a:pt x="321" y="62"/>
                    <a:pt x="377" y="32"/>
                    <a:pt x="4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993442" y="3944098"/>
              <a:ext cx="81402" cy="93408"/>
            </a:xfrm>
            <a:custGeom>
              <a:avLst/>
              <a:gdLst/>
              <a:ahLst/>
              <a:cxnLst/>
              <a:rect l="l" t="t" r="r" b="b"/>
              <a:pathLst>
                <a:path w="339" h="389" extrusionOk="0">
                  <a:moveTo>
                    <a:pt x="331" y="1"/>
                  </a:moveTo>
                  <a:cubicBezTo>
                    <a:pt x="319" y="32"/>
                    <a:pt x="313" y="56"/>
                    <a:pt x="307" y="82"/>
                  </a:cubicBezTo>
                  <a:cubicBezTo>
                    <a:pt x="282" y="137"/>
                    <a:pt x="256" y="195"/>
                    <a:pt x="226" y="244"/>
                  </a:cubicBezTo>
                  <a:cubicBezTo>
                    <a:pt x="169" y="319"/>
                    <a:pt x="100" y="363"/>
                    <a:pt x="0" y="377"/>
                  </a:cubicBezTo>
                  <a:cubicBezTo>
                    <a:pt x="12" y="386"/>
                    <a:pt x="23" y="389"/>
                    <a:pt x="33" y="389"/>
                  </a:cubicBezTo>
                  <a:cubicBezTo>
                    <a:pt x="44" y="389"/>
                    <a:pt x="53" y="386"/>
                    <a:pt x="62" y="383"/>
                  </a:cubicBezTo>
                  <a:cubicBezTo>
                    <a:pt x="131" y="363"/>
                    <a:pt x="194" y="325"/>
                    <a:pt x="238" y="270"/>
                  </a:cubicBezTo>
                  <a:cubicBezTo>
                    <a:pt x="270" y="213"/>
                    <a:pt x="301" y="157"/>
                    <a:pt x="313" y="100"/>
                  </a:cubicBezTo>
                  <a:cubicBezTo>
                    <a:pt x="325" y="70"/>
                    <a:pt x="339" y="38"/>
                    <a:pt x="3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7869776" y="3819232"/>
              <a:ext cx="39380" cy="138551"/>
            </a:xfrm>
            <a:custGeom>
              <a:avLst/>
              <a:gdLst/>
              <a:ahLst/>
              <a:cxnLst/>
              <a:rect l="l" t="t" r="r" b="b"/>
              <a:pathLst>
                <a:path w="164" h="577" extrusionOk="0">
                  <a:moveTo>
                    <a:pt x="120" y="0"/>
                  </a:moveTo>
                  <a:lnTo>
                    <a:pt x="120" y="26"/>
                  </a:lnTo>
                  <a:lnTo>
                    <a:pt x="120" y="50"/>
                  </a:lnTo>
                  <a:cubicBezTo>
                    <a:pt x="139" y="145"/>
                    <a:pt x="139" y="244"/>
                    <a:pt x="114" y="339"/>
                  </a:cubicBezTo>
                  <a:cubicBezTo>
                    <a:pt x="102" y="408"/>
                    <a:pt x="82" y="469"/>
                    <a:pt x="44" y="521"/>
                  </a:cubicBezTo>
                  <a:cubicBezTo>
                    <a:pt x="32" y="539"/>
                    <a:pt x="13" y="558"/>
                    <a:pt x="1" y="576"/>
                  </a:cubicBezTo>
                  <a:cubicBezTo>
                    <a:pt x="50" y="558"/>
                    <a:pt x="82" y="515"/>
                    <a:pt x="102" y="463"/>
                  </a:cubicBezTo>
                  <a:cubicBezTo>
                    <a:pt x="151" y="339"/>
                    <a:pt x="163" y="214"/>
                    <a:pt x="139" y="75"/>
                  </a:cubicBezTo>
                  <a:cubicBezTo>
                    <a:pt x="132" y="50"/>
                    <a:pt x="139" y="26"/>
                    <a:pt x="1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8050352" y="3931852"/>
              <a:ext cx="76840" cy="93888"/>
            </a:xfrm>
            <a:custGeom>
              <a:avLst/>
              <a:gdLst/>
              <a:ahLst/>
              <a:cxnLst/>
              <a:rect l="l" t="t" r="r" b="b"/>
              <a:pathLst>
                <a:path w="320" h="391" extrusionOk="0">
                  <a:moveTo>
                    <a:pt x="308" y="0"/>
                  </a:moveTo>
                  <a:cubicBezTo>
                    <a:pt x="270" y="182"/>
                    <a:pt x="183" y="321"/>
                    <a:pt x="1" y="390"/>
                  </a:cubicBezTo>
                  <a:cubicBezTo>
                    <a:pt x="3" y="390"/>
                    <a:pt x="5" y="390"/>
                    <a:pt x="8" y="390"/>
                  </a:cubicBezTo>
                  <a:cubicBezTo>
                    <a:pt x="162" y="390"/>
                    <a:pt x="320" y="186"/>
                    <a:pt x="3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8201153" y="3447515"/>
              <a:ext cx="100852" cy="120541"/>
            </a:xfrm>
            <a:custGeom>
              <a:avLst/>
              <a:gdLst/>
              <a:ahLst/>
              <a:cxnLst/>
              <a:rect l="l" t="t" r="r" b="b"/>
              <a:pathLst>
                <a:path w="420" h="502" extrusionOk="0">
                  <a:moveTo>
                    <a:pt x="420" y="0"/>
                  </a:moveTo>
                  <a:cubicBezTo>
                    <a:pt x="263" y="62"/>
                    <a:pt x="62" y="345"/>
                    <a:pt x="0" y="501"/>
                  </a:cubicBezTo>
                  <a:cubicBezTo>
                    <a:pt x="113" y="313"/>
                    <a:pt x="238" y="131"/>
                    <a:pt x="4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7964386" y="3805305"/>
              <a:ext cx="128467" cy="26894"/>
            </a:xfrm>
            <a:custGeom>
              <a:avLst/>
              <a:gdLst/>
              <a:ahLst/>
              <a:cxnLst/>
              <a:rect l="l" t="t" r="r" b="b"/>
              <a:pathLst>
                <a:path w="535" h="112" extrusionOk="0">
                  <a:moveTo>
                    <a:pt x="535" y="1"/>
                  </a:moveTo>
                  <a:cubicBezTo>
                    <a:pt x="446" y="39"/>
                    <a:pt x="371" y="90"/>
                    <a:pt x="272" y="90"/>
                  </a:cubicBezTo>
                  <a:cubicBezTo>
                    <a:pt x="264" y="90"/>
                    <a:pt x="256" y="90"/>
                    <a:pt x="249" y="90"/>
                  </a:cubicBezTo>
                  <a:cubicBezTo>
                    <a:pt x="163" y="90"/>
                    <a:pt x="82" y="60"/>
                    <a:pt x="1" y="15"/>
                  </a:cubicBezTo>
                  <a:lnTo>
                    <a:pt x="1" y="15"/>
                  </a:lnTo>
                  <a:cubicBezTo>
                    <a:pt x="60" y="78"/>
                    <a:pt x="152" y="111"/>
                    <a:pt x="249" y="111"/>
                  </a:cubicBezTo>
                  <a:cubicBezTo>
                    <a:pt x="351" y="111"/>
                    <a:pt x="458" y="75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7958623" y="3954664"/>
              <a:ext cx="85965" cy="83082"/>
            </a:xfrm>
            <a:custGeom>
              <a:avLst/>
              <a:gdLst/>
              <a:ahLst/>
              <a:cxnLst/>
              <a:rect l="l" t="t" r="r" b="b"/>
              <a:pathLst>
                <a:path w="358" h="346" extrusionOk="0">
                  <a:moveTo>
                    <a:pt x="351" y="0"/>
                  </a:moveTo>
                  <a:cubicBezTo>
                    <a:pt x="320" y="75"/>
                    <a:pt x="282" y="157"/>
                    <a:pt x="226" y="220"/>
                  </a:cubicBezTo>
                  <a:cubicBezTo>
                    <a:pt x="163" y="281"/>
                    <a:pt x="88" y="313"/>
                    <a:pt x="1" y="345"/>
                  </a:cubicBezTo>
                  <a:cubicBezTo>
                    <a:pt x="6" y="345"/>
                    <a:pt x="11" y="345"/>
                    <a:pt x="16" y="345"/>
                  </a:cubicBezTo>
                  <a:cubicBezTo>
                    <a:pt x="93" y="345"/>
                    <a:pt x="174" y="302"/>
                    <a:pt x="245" y="232"/>
                  </a:cubicBezTo>
                  <a:cubicBezTo>
                    <a:pt x="302" y="169"/>
                    <a:pt x="357" y="56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8465774" y="4094418"/>
              <a:ext cx="36499" cy="111897"/>
            </a:xfrm>
            <a:custGeom>
              <a:avLst/>
              <a:gdLst/>
              <a:ahLst/>
              <a:cxnLst/>
              <a:rect l="l" t="t" r="r" b="b"/>
              <a:pathLst>
                <a:path w="152" h="466" extrusionOk="0">
                  <a:moveTo>
                    <a:pt x="139" y="0"/>
                  </a:moveTo>
                  <a:lnTo>
                    <a:pt x="139" y="0"/>
                  </a:lnTo>
                  <a:cubicBezTo>
                    <a:pt x="120" y="26"/>
                    <a:pt x="120" y="51"/>
                    <a:pt x="120" y="70"/>
                  </a:cubicBezTo>
                  <a:cubicBezTo>
                    <a:pt x="114" y="127"/>
                    <a:pt x="101" y="182"/>
                    <a:pt x="88" y="239"/>
                  </a:cubicBezTo>
                  <a:cubicBezTo>
                    <a:pt x="70" y="309"/>
                    <a:pt x="44" y="370"/>
                    <a:pt x="19" y="434"/>
                  </a:cubicBezTo>
                  <a:cubicBezTo>
                    <a:pt x="13" y="440"/>
                    <a:pt x="1" y="452"/>
                    <a:pt x="13" y="465"/>
                  </a:cubicBezTo>
                  <a:cubicBezTo>
                    <a:pt x="101" y="352"/>
                    <a:pt x="151" y="127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7717775" y="3740711"/>
              <a:ext cx="33377" cy="150797"/>
            </a:xfrm>
            <a:custGeom>
              <a:avLst/>
              <a:gdLst/>
              <a:ahLst/>
              <a:cxnLst/>
              <a:rect l="l" t="t" r="r" b="b"/>
              <a:pathLst>
                <a:path w="139" h="628" extrusionOk="0">
                  <a:moveTo>
                    <a:pt x="20" y="1"/>
                  </a:moveTo>
                  <a:cubicBezTo>
                    <a:pt x="1" y="220"/>
                    <a:pt x="20" y="434"/>
                    <a:pt x="139" y="628"/>
                  </a:cubicBezTo>
                  <a:cubicBezTo>
                    <a:pt x="44" y="428"/>
                    <a:pt x="20" y="220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8122631" y="3891270"/>
              <a:ext cx="55949" cy="103973"/>
            </a:xfrm>
            <a:custGeom>
              <a:avLst/>
              <a:gdLst/>
              <a:ahLst/>
              <a:cxnLst/>
              <a:rect l="l" t="t" r="r" b="b"/>
              <a:pathLst>
                <a:path w="233" h="433" extrusionOk="0">
                  <a:moveTo>
                    <a:pt x="220" y="1"/>
                  </a:moveTo>
                  <a:cubicBezTo>
                    <a:pt x="201" y="27"/>
                    <a:pt x="201" y="57"/>
                    <a:pt x="195" y="82"/>
                  </a:cubicBezTo>
                  <a:cubicBezTo>
                    <a:pt x="163" y="215"/>
                    <a:pt x="114" y="333"/>
                    <a:pt x="1" y="433"/>
                  </a:cubicBezTo>
                  <a:cubicBezTo>
                    <a:pt x="114" y="395"/>
                    <a:pt x="232" y="157"/>
                    <a:pt x="2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7501179" y="3956825"/>
              <a:ext cx="109977" cy="60991"/>
            </a:xfrm>
            <a:custGeom>
              <a:avLst/>
              <a:gdLst/>
              <a:ahLst/>
              <a:cxnLst/>
              <a:rect l="l" t="t" r="r" b="b"/>
              <a:pathLst>
                <a:path w="458" h="254" extrusionOk="0">
                  <a:moveTo>
                    <a:pt x="20" y="1"/>
                  </a:moveTo>
                  <a:cubicBezTo>
                    <a:pt x="14" y="1"/>
                    <a:pt x="8" y="1"/>
                    <a:pt x="0" y="3"/>
                  </a:cubicBezTo>
                  <a:cubicBezTo>
                    <a:pt x="6" y="9"/>
                    <a:pt x="12" y="17"/>
                    <a:pt x="20" y="17"/>
                  </a:cubicBezTo>
                  <a:cubicBezTo>
                    <a:pt x="107" y="41"/>
                    <a:pt x="182" y="78"/>
                    <a:pt x="257" y="130"/>
                  </a:cubicBezTo>
                  <a:cubicBezTo>
                    <a:pt x="313" y="167"/>
                    <a:pt x="370" y="205"/>
                    <a:pt x="433" y="242"/>
                  </a:cubicBezTo>
                  <a:cubicBezTo>
                    <a:pt x="437" y="247"/>
                    <a:pt x="442" y="254"/>
                    <a:pt x="448" y="254"/>
                  </a:cubicBezTo>
                  <a:cubicBezTo>
                    <a:pt x="450" y="254"/>
                    <a:pt x="454" y="252"/>
                    <a:pt x="457" y="248"/>
                  </a:cubicBezTo>
                  <a:cubicBezTo>
                    <a:pt x="388" y="191"/>
                    <a:pt x="320" y="142"/>
                    <a:pt x="245" y="92"/>
                  </a:cubicBezTo>
                  <a:cubicBezTo>
                    <a:pt x="182" y="60"/>
                    <a:pt x="125" y="29"/>
                    <a:pt x="57" y="9"/>
                  </a:cubicBezTo>
                  <a:cubicBezTo>
                    <a:pt x="43" y="5"/>
                    <a:pt x="33" y="1"/>
                    <a:pt x="2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817188" y="3760161"/>
              <a:ext cx="34818" cy="121022"/>
            </a:xfrm>
            <a:custGeom>
              <a:avLst/>
              <a:gdLst/>
              <a:ahLst/>
              <a:cxnLst/>
              <a:rect l="l" t="t" r="r" b="b"/>
              <a:pathLst>
                <a:path w="145" h="504" extrusionOk="0">
                  <a:moveTo>
                    <a:pt x="0" y="1"/>
                  </a:moveTo>
                  <a:lnTo>
                    <a:pt x="0" y="1"/>
                  </a:lnTo>
                  <a:cubicBezTo>
                    <a:pt x="87" y="165"/>
                    <a:pt x="113" y="333"/>
                    <a:pt x="139" y="503"/>
                  </a:cubicBezTo>
                  <a:cubicBezTo>
                    <a:pt x="145" y="403"/>
                    <a:pt x="125" y="309"/>
                    <a:pt x="101" y="209"/>
                  </a:cubicBezTo>
                  <a:cubicBezTo>
                    <a:pt x="87" y="151"/>
                    <a:pt x="69" y="96"/>
                    <a:pt x="38" y="39"/>
                  </a:cubicBezTo>
                  <a:cubicBezTo>
                    <a:pt x="32" y="27"/>
                    <a:pt x="26" y="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7908917" y="3958986"/>
              <a:ext cx="55709" cy="71076"/>
            </a:xfrm>
            <a:custGeom>
              <a:avLst/>
              <a:gdLst/>
              <a:ahLst/>
              <a:cxnLst/>
              <a:rect l="l" t="t" r="r" b="b"/>
              <a:pathLst>
                <a:path w="232" h="296" extrusionOk="0">
                  <a:moveTo>
                    <a:pt x="232" y="0"/>
                  </a:moveTo>
                  <a:cubicBezTo>
                    <a:pt x="226" y="32"/>
                    <a:pt x="214" y="57"/>
                    <a:pt x="208" y="89"/>
                  </a:cubicBezTo>
                  <a:cubicBezTo>
                    <a:pt x="182" y="145"/>
                    <a:pt x="151" y="202"/>
                    <a:pt x="107" y="245"/>
                  </a:cubicBezTo>
                  <a:cubicBezTo>
                    <a:pt x="89" y="263"/>
                    <a:pt x="69" y="277"/>
                    <a:pt x="38" y="277"/>
                  </a:cubicBezTo>
                  <a:cubicBezTo>
                    <a:pt x="95" y="233"/>
                    <a:pt x="127" y="182"/>
                    <a:pt x="139" y="113"/>
                  </a:cubicBezTo>
                  <a:lnTo>
                    <a:pt x="139" y="113"/>
                  </a:lnTo>
                  <a:cubicBezTo>
                    <a:pt x="113" y="151"/>
                    <a:pt x="101" y="182"/>
                    <a:pt x="82" y="214"/>
                  </a:cubicBezTo>
                  <a:cubicBezTo>
                    <a:pt x="57" y="245"/>
                    <a:pt x="26" y="263"/>
                    <a:pt x="0" y="283"/>
                  </a:cubicBezTo>
                  <a:cubicBezTo>
                    <a:pt x="4" y="281"/>
                    <a:pt x="8" y="280"/>
                    <a:pt x="12" y="280"/>
                  </a:cubicBezTo>
                  <a:cubicBezTo>
                    <a:pt x="27" y="280"/>
                    <a:pt x="42" y="295"/>
                    <a:pt x="57" y="295"/>
                  </a:cubicBezTo>
                  <a:cubicBezTo>
                    <a:pt x="82" y="289"/>
                    <a:pt x="101" y="277"/>
                    <a:pt x="119" y="257"/>
                  </a:cubicBezTo>
                  <a:cubicBezTo>
                    <a:pt x="182" y="208"/>
                    <a:pt x="232" y="83"/>
                    <a:pt x="23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8566628" y="4058159"/>
              <a:ext cx="49946" cy="84763"/>
            </a:xfrm>
            <a:custGeom>
              <a:avLst/>
              <a:gdLst/>
              <a:ahLst/>
              <a:cxnLst/>
              <a:rect l="l" t="t" r="r" b="b"/>
              <a:pathLst>
                <a:path w="208" h="353" extrusionOk="0">
                  <a:moveTo>
                    <a:pt x="208" y="1"/>
                  </a:moveTo>
                  <a:lnTo>
                    <a:pt x="208" y="1"/>
                  </a:lnTo>
                  <a:cubicBezTo>
                    <a:pt x="170" y="58"/>
                    <a:pt x="151" y="121"/>
                    <a:pt x="119" y="183"/>
                  </a:cubicBezTo>
                  <a:cubicBezTo>
                    <a:pt x="82" y="240"/>
                    <a:pt x="44" y="290"/>
                    <a:pt x="0" y="353"/>
                  </a:cubicBezTo>
                  <a:cubicBezTo>
                    <a:pt x="82" y="315"/>
                    <a:pt x="200" y="114"/>
                    <a:pt x="2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7818628" y="3829317"/>
              <a:ext cx="24493" cy="127025"/>
            </a:xfrm>
            <a:custGeom>
              <a:avLst/>
              <a:gdLst/>
              <a:ahLst/>
              <a:cxnLst/>
              <a:rect l="l" t="t" r="r" b="b"/>
              <a:pathLst>
                <a:path w="102" h="529" extrusionOk="0">
                  <a:moveTo>
                    <a:pt x="7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51" y="178"/>
                    <a:pt x="101" y="346"/>
                    <a:pt x="69" y="528"/>
                  </a:cubicBezTo>
                  <a:cubicBezTo>
                    <a:pt x="89" y="497"/>
                    <a:pt x="101" y="435"/>
                    <a:pt x="101" y="397"/>
                  </a:cubicBezTo>
                  <a:cubicBezTo>
                    <a:pt x="95" y="291"/>
                    <a:pt x="69" y="190"/>
                    <a:pt x="38" y="89"/>
                  </a:cubicBezTo>
                  <a:cubicBezTo>
                    <a:pt x="32" y="65"/>
                    <a:pt x="20" y="33"/>
                    <a:pt x="14" y="8"/>
                  </a:cubicBezTo>
                  <a:cubicBezTo>
                    <a:pt x="14" y="8"/>
                    <a:pt x="14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8029461" y="3185537"/>
              <a:ext cx="18249" cy="128225"/>
            </a:xfrm>
            <a:custGeom>
              <a:avLst/>
              <a:gdLst/>
              <a:ahLst/>
              <a:cxnLst/>
              <a:rect l="l" t="t" r="r" b="b"/>
              <a:pathLst>
                <a:path w="76" h="534" extrusionOk="0">
                  <a:moveTo>
                    <a:pt x="31" y="1"/>
                  </a:moveTo>
                  <a:lnTo>
                    <a:pt x="31" y="1"/>
                  </a:lnTo>
                  <a:cubicBezTo>
                    <a:pt x="44" y="51"/>
                    <a:pt x="44" y="100"/>
                    <a:pt x="44" y="157"/>
                  </a:cubicBezTo>
                  <a:cubicBezTo>
                    <a:pt x="50" y="264"/>
                    <a:pt x="31" y="371"/>
                    <a:pt x="7" y="476"/>
                  </a:cubicBezTo>
                  <a:cubicBezTo>
                    <a:pt x="7" y="496"/>
                    <a:pt x="1" y="508"/>
                    <a:pt x="7" y="533"/>
                  </a:cubicBezTo>
                  <a:cubicBezTo>
                    <a:pt x="50" y="383"/>
                    <a:pt x="76" y="239"/>
                    <a:pt x="62" y="94"/>
                  </a:cubicBezTo>
                  <a:cubicBezTo>
                    <a:pt x="56" y="63"/>
                    <a:pt x="56" y="25"/>
                    <a:pt x="3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7729781" y="3713576"/>
              <a:ext cx="16809" cy="122462"/>
            </a:xfrm>
            <a:custGeom>
              <a:avLst/>
              <a:gdLst/>
              <a:ahLst/>
              <a:cxnLst/>
              <a:rect l="l" t="t" r="r" b="b"/>
              <a:pathLst>
                <a:path w="70" h="510" extrusionOk="0">
                  <a:moveTo>
                    <a:pt x="45" y="1"/>
                  </a:moveTo>
                  <a:cubicBezTo>
                    <a:pt x="0" y="96"/>
                    <a:pt x="20" y="345"/>
                    <a:pt x="69" y="509"/>
                  </a:cubicBezTo>
                  <a:cubicBezTo>
                    <a:pt x="63" y="428"/>
                    <a:pt x="51" y="345"/>
                    <a:pt x="38" y="264"/>
                  </a:cubicBezTo>
                  <a:cubicBezTo>
                    <a:pt x="32" y="177"/>
                    <a:pt x="45" y="96"/>
                    <a:pt x="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8629782" y="4052396"/>
              <a:ext cx="48265" cy="75398"/>
            </a:xfrm>
            <a:custGeom>
              <a:avLst/>
              <a:gdLst/>
              <a:ahLst/>
              <a:cxnLst/>
              <a:rect l="l" t="t" r="r" b="b"/>
              <a:pathLst>
                <a:path w="201" h="314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71" y="32"/>
                    <a:pt x="157" y="70"/>
                    <a:pt x="139" y="100"/>
                  </a:cubicBezTo>
                  <a:cubicBezTo>
                    <a:pt x="113" y="138"/>
                    <a:pt x="88" y="169"/>
                    <a:pt x="64" y="207"/>
                  </a:cubicBezTo>
                  <a:cubicBezTo>
                    <a:pt x="44" y="238"/>
                    <a:pt x="13" y="264"/>
                    <a:pt x="1" y="314"/>
                  </a:cubicBezTo>
                  <a:cubicBezTo>
                    <a:pt x="82" y="258"/>
                    <a:pt x="195" y="82"/>
                    <a:pt x="2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7410891" y="3597835"/>
              <a:ext cx="93409" cy="93648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5"/>
                    <a:pt x="232" y="301"/>
                    <a:pt x="388" y="390"/>
                  </a:cubicBezTo>
                  <a:cubicBezTo>
                    <a:pt x="313" y="333"/>
                    <a:pt x="245" y="271"/>
                    <a:pt x="182" y="208"/>
                  </a:cubicBezTo>
                  <a:cubicBezTo>
                    <a:pt x="113" y="145"/>
                    <a:pt x="63" y="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8522925" y="4069204"/>
              <a:ext cx="31937" cy="96289"/>
            </a:xfrm>
            <a:custGeom>
              <a:avLst/>
              <a:gdLst/>
              <a:ahLst/>
              <a:cxnLst/>
              <a:rect l="l" t="t" r="r" b="b"/>
              <a:pathLst>
                <a:path w="133" h="401" extrusionOk="0">
                  <a:moveTo>
                    <a:pt x="113" y="0"/>
                  </a:moveTo>
                  <a:lnTo>
                    <a:pt x="113" y="0"/>
                  </a:lnTo>
                  <a:cubicBezTo>
                    <a:pt x="95" y="75"/>
                    <a:pt x="89" y="137"/>
                    <a:pt x="70" y="206"/>
                  </a:cubicBezTo>
                  <a:cubicBezTo>
                    <a:pt x="52" y="269"/>
                    <a:pt x="26" y="331"/>
                    <a:pt x="0" y="400"/>
                  </a:cubicBezTo>
                  <a:cubicBezTo>
                    <a:pt x="70" y="338"/>
                    <a:pt x="133" y="105"/>
                    <a:pt x="1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8219162" y="3772648"/>
              <a:ext cx="49706" cy="123423"/>
            </a:xfrm>
            <a:custGeom>
              <a:avLst/>
              <a:gdLst/>
              <a:ahLst/>
              <a:cxnLst/>
              <a:rect l="l" t="t" r="r" b="b"/>
              <a:pathLst>
                <a:path w="207" h="514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88" y="18"/>
                    <a:pt x="175" y="44"/>
                    <a:pt x="169" y="69"/>
                  </a:cubicBezTo>
                  <a:cubicBezTo>
                    <a:pt x="143" y="125"/>
                    <a:pt x="125" y="182"/>
                    <a:pt x="100" y="238"/>
                  </a:cubicBezTo>
                  <a:cubicBezTo>
                    <a:pt x="76" y="313"/>
                    <a:pt x="56" y="394"/>
                    <a:pt x="18" y="469"/>
                  </a:cubicBezTo>
                  <a:cubicBezTo>
                    <a:pt x="12" y="483"/>
                    <a:pt x="0" y="495"/>
                    <a:pt x="6" y="513"/>
                  </a:cubicBezTo>
                  <a:cubicBezTo>
                    <a:pt x="100" y="351"/>
                    <a:pt x="131" y="169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8223485" y="3304400"/>
              <a:ext cx="72518" cy="89085"/>
            </a:xfrm>
            <a:custGeom>
              <a:avLst/>
              <a:gdLst/>
              <a:ahLst/>
              <a:cxnLst/>
              <a:rect l="l" t="t" r="r" b="b"/>
              <a:pathLst>
                <a:path w="302" h="371" extrusionOk="0">
                  <a:moveTo>
                    <a:pt x="289" y="1"/>
                  </a:moveTo>
                  <a:lnTo>
                    <a:pt x="289" y="1"/>
                  </a:lnTo>
                  <a:cubicBezTo>
                    <a:pt x="157" y="102"/>
                    <a:pt x="64" y="226"/>
                    <a:pt x="0" y="371"/>
                  </a:cubicBezTo>
                  <a:lnTo>
                    <a:pt x="6" y="365"/>
                  </a:lnTo>
                  <a:cubicBezTo>
                    <a:pt x="88" y="238"/>
                    <a:pt x="170" y="120"/>
                    <a:pt x="283" y="26"/>
                  </a:cubicBezTo>
                  <a:cubicBezTo>
                    <a:pt x="289" y="19"/>
                    <a:pt x="301" y="13"/>
                    <a:pt x="28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930288" y="3272703"/>
              <a:ext cx="21131" cy="141672"/>
            </a:xfrm>
            <a:custGeom>
              <a:avLst/>
              <a:gdLst/>
              <a:ahLst/>
              <a:cxnLst/>
              <a:rect l="l" t="t" r="r" b="b"/>
              <a:pathLst>
                <a:path w="88" h="590" extrusionOk="0">
                  <a:moveTo>
                    <a:pt x="87" y="0"/>
                  </a:moveTo>
                  <a:cubicBezTo>
                    <a:pt x="56" y="89"/>
                    <a:pt x="44" y="176"/>
                    <a:pt x="30" y="264"/>
                  </a:cubicBezTo>
                  <a:cubicBezTo>
                    <a:pt x="18" y="333"/>
                    <a:pt x="18" y="396"/>
                    <a:pt x="6" y="459"/>
                  </a:cubicBezTo>
                  <a:cubicBezTo>
                    <a:pt x="0" y="503"/>
                    <a:pt x="0" y="546"/>
                    <a:pt x="0" y="590"/>
                  </a:cubicBezTo>
                  <a:cubicBezTo>
                    <a:pt x="24" y="390"/>
                    <a:pt x="56" y="196"/>
                    <a:pt x="8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7934610" y="3945539"/>
              <a:ext cx="61952" cy="89085"/>
            </a:xfrm>
            <a:custGeom>
              <a:avLst/>
              <a:gdLst/>
              <a:ahLst/>
              <a:cxnLst/>
              <a:rect l="l" t="t" r="r" b="b"/>
              <a:pathLst>
                <a:path w="258" h="371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51" y="26"/>
                    <a:pt x="238" y="50"/>
                    <a:pt x="232" y="76"/>
                  </a:cubicBezTo>
                  <a:cubicBezTo>
                    <a:pt x="214" y="169"/>
                    <a:pt x="163" y="244"/>
                    <a:pt x="101" y="313"/>
                  </a:cubicBezTo>
                  <a:cubicBezTo>
                    <a:pt x="69" y="339"/>
                    <a:pt x="32" y="351"/>
                    <a:pt x="0" y="371"/>
                  </a:cubicBezTo>
                  <a:cubicBezTo>
                    <a:pt x="50" y="371"/>
                    <a:pt x="95" y="351"/>
                    <a:pt x="125" y="313"/>
                  </a:cubicBezTo>
                  <a:cubicBezTo>
                    <a:pt x="176" y="258"/>
                    <a:pt x="214" y="201"/>
                    <a:pt x="232" y="131"/>
                  </a:cubicBezTo>
                  <a:cubicBezTo>
                    <a:pt x="245" y="88"/>
                    <a:pt x="257" y="44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7866894" y="3764963"/>
              <a:ext cx="24253" cy="111417"/>
            </a:xfrm>
            <a:custGeom>
              <a:avLst/>
              <a:gdLst/>
              <a:ahLst/>
              <a:cxnLst/>
              <a:rect l="l" t="t" r="r" b="b"/>
              <a:pathLst>
                <a:path w="101" h="464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151"/>
                    <a:pt x="82" y="307"/>
                    <a:pt x="100" y="464"/>
                  </a:cubicBezTo>
                  <a:cubicBezTo>
                    <a:pt x="100" y="301"/>
                    <a:pt x="82" y="145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8690054" y="4055277"/>
              <a:ext cx="51147" cy="63632"/>
            </a:xfrm>
            <a:custGeom>
              <a:avLst/>
              <a:gdLst/>
              <a:ahLst/>
              <a:cxnLst/>
              <a:rect l="l" t="t" r="r" b="b"/>
              <a:pathLst>
                <a:path w="213" h="265" extrusionOk="0">
                  <a:moveTo>
                    <a:pt x="213" y="1"/>
                  </a:moveTo>
                  <a:cubicBezTo>
                    <a:pt x="175" y="44"/>
                    <a:pt x="145" y="88"/>
                    <a:pt x="114" y="133"/>
                  </a:cubicBezTo>
                  <a:cubicBezTo>
                    <a:pt x="82" y="177"/>
                    <a:pt x="38" y="214"/>
                    <a:pt x="1" y="264"/>
                  </a:cubicBezTo>
                  <a:cubicBezTo>
                    <a:pt x="70" y="246"/>
                    <a:pt x="195" y="96"/>
                    <a:pt x="2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8650673" y="4049274"/>
              <a:ext cx="45384" cy="74198"/>
            </a:xfrm>
            <a:custGeom>
              <a:avLst/>
              <a:gdLst/>
              <a:ahLst/>
              <a:cxnLst/>
              <a:rect l="l" t="t" r="r" b="b"/>
              <a:pathLst>
                <a:path w="189" h="309" extrusionOk="0">
                  <a:moveTo>
                    <a:pt x="177" y="0"/>
                  </a:moveTo>
                  <a:cubicBezTo>
                    <a:pt x="151" y="63"/>
                    <a:pt x="127" y="113"/>
                    <a:pt x="96" y="158"/>
                  </a:cubicBezTo>
                  <a:cubicBezTo>
                    <a:pt x="64" y="208"/>
                    <a:pt x="32" y="251"/>
                    <a:pt x="1" y="295"/>
                  </a:cubicBezTo>
                  <a:cubicBezTo>
                    <a:pt x="1" y="301"/>
                    <a:pt x="1" y="301"/>
                    <a:pt x="8" y="309"/>
                  </a:cubicBezTo>
                  <a:cubicBezTo>
                    <a:pt x="38" y="283"/>
                    <a:pt x="64" y="251"/>
                    <a:pt x="84" y="220"/>
                  </a:cubicBezTo>
                  <a:cubicBezTo>
                    <a:pt x="108" y="188"/>
                    <a:pt x="133" y="151"/>
                    <a:pt x="145" y="121"/>
                  </a:cubicBezTo>
                  <a:cubicBezTo>
                    <a:pt x="165" y="83"/>
                    <a:pt x="189" y="51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759211" y="4065843"/>
              <a:ext cx="51387" cy="53067"/>
            </a:xfrm>
            <a:custGeom>
              <a:avLst/>
              <a:gdLst/>
              <a:ahLst/>
              <a:cxnLst/>
              <a:rect l="l" t="t" r="r" b="b"/>
              <a:pathLst>
                <a:path w="214" h="221" extrusionOk="0">
                  <a:moveTo>
                    <a:pt x="214" y="0"/>
                  </a:moveTo>
                  <a:cubicBezTo>
                    <a:pt x="208" y="0"/>
                    <a:pt x="202" y="0"/>
                    <a:pt x="202" y="6"/>
                  </a:cubicBezTo>
                  <a:cubicBezTo>
                    <a:pt x="138" y="82"/>
                    <a:pt x="69" y="151"/>
                    <a:pt x="0" y="220"/>
                  </a:cubicBezTo>
                  <a:cubicBezTo>
                    <a:pt x="69" y="202"/>
                    <a:pt x="208" y="52"/>
                    <a:pt x="2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7982636" y="3927529"/>
              <a:ext cx="34818" cy="87645"/>
            </a:xfrm>
            <a:custGeom>
              <a:avLst/>
              <a:gdLst/>
              <a:ahLst/>
              <a:cxnLst/>
              <a:rect l="l" t="t" r="r" b="b"/>
              <a:pathLst>
                <a:path w="145" h="365" extrusionOk="0">
                  <a:moveTo>
                    <a:pt x="139" y="0"/>
                  </a:moveTo>
                  <a:lnTo>
                    <a:pt x="139" y="0"/>
                  </a:lnTo>
                  <a:cubicBezTo>
                    <a:pt x="126" y="64"/>
                    <a:pt x="107" y="125"/>
                    <a:pt x="89" y="188"/>
                  </a:cubicBezTo>
                  <a:cubicBezTo>
                    <a:pt x="63" y="252"/>
                    <a:pt x="26" y="301"/>
                    <a:pt x="0" y="364"/>
                  </a:cubicBezTo>
                  <a:cubicBezTo>
                    <a:pt x="89" y="258"/>
                    <a:pt x="145" y="139"/>
                    <a:pt x="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7609477" y="3944098"/>
              <a:ext cx="81402" cy="72517"/>
            </a:xfrm>
            <a:custGeom>
              <a:avLst/>
              <a:gdLst/>
              <a:ahLst/>
              <a:cxnLst/>
              <a:rect l="l" t="t" r="r" b="b"/>
              <a:pathLst>
                <a:path w="339" h="302" extrusionOk="0">
                  <a:moveTo>
                    <a:pt x="0" y="1"/>
                  </a:moveTo>
                  <a:lnTo>
                    <a:pt x="0" y="1"/>
                  </a:lnTo>
                  <a:cubicBezTo>
                    <a:pt x="82" y="131"/>
                    <a:pt x="200" y="232"/>
                    <a:pt x="339" y="301"/>
                  </a:cubicBezTo>
                  <a:cubicBezTo>
                    <a:pt x="295" y="270"/>
                    <a:pt x="258" y="244"/>
                    <a:pt x="220" y="213"/>
                  </a:cubicBezTo>
                  <a:cubicBezTo>
                    <a:pt x="176" y="175"/>
                    <a:pt x="139" y="145"/>
                    <a:pt x="101" y="107"/>
                  </a:cubicBezTo>
                  <a:cubicBezTo>
                    <a:pt x="70" y="70"/>
                    <a:pt x="38" y="25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7784530" y="3605039"/>
              <a:ext cx="66034" cy="27614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226" y="1"/>
                  </a:moveTo>
                  <a:cubicBezTo>
                    <a:pt x="193" y="1"/>
                    <a:pt x="165" y="24"/>
                    <a:pt x="142" y="45"/>
                  </a:cubicBezTo>
                  <a:cubicBezTo>
                    <a:pt x="126" y="42"/>
                    <a:pt x="110" y="40"/>
                    <a:pt x="96" y="40"/>
                  </a:cubicBezTo>
                  <a:cubicBezTo>
                    <a:pt x="36" y="40"/>
                    <a:pt x="0" y="69"/>
                    <a:pt x="11" y="115"/>
                  </a:cubicBezTo>
                  <a:cubicBezTo>
                    <a:pt x="29" y="96"/>
                    <a:pt x="49" y="71"/>
                    <a:pt x="73" y="59"/>
                  </a:cubicBezTo>
                  <a:cubicBezTo>
                    <a:pt x="75" y="58"/>
                    <a:pt x="78" y="58"/>
                    <a:pt x="80" y="58"/>
                  </a:cubicBezTo>
                  <a:cubicBezTo>
                    <a:pt x="99" y="58"/>
                    <a:pt x="118" y="74"/>
                    <a:pt x="140" y="74"/>
                  </a:cubicBezTo>
                  <a:cubicBezTo>
                    <a:pt x="145" y="74"/>
                    <a:pt x="150" y="73"/>
                    <a:pt x="156" y="71"/>
                  </a:cubicBezTo>
                  <a:cubicBezTo>
                    <a:pt x="173" y="43"/>
                    <a:pt x="202" y="26"/>
                    <a:pt x="236" y="26"/>
                  </a:cubicBezTo>
                  <a:cubicBezTo>
                    <a:pt x="248" y="26"/>
                    <a:pt x="261" y="28"/>
                    <a:pt x="275" y="33"/>
                  </a:cubicBezTo>
                  <a:cubicBezTo>
                    <a:pt x="275" y="2"/>
                    <a:pt x="255" y="2"/>
                    <a:pt x="237" y="2"/>
                  </a:cubicBezTo>
                  <a:cubicBezTo>
                    <a:pt x="233" y="1"/>
                    <a:pt x="230" y="1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8833170" y="4088655"/>
              <a:ext cx="63393" cy="40581"/>
            </a:xfrm>
            <a:custGeom>
              <a:avLst/>
              <a:gdLst/>
              <a:ahLst/>
              <a:cxnLst/>
              <a:rect l="l" t="t" r="r" b="b"/>
              <a:pathLst>
                <a:path w="264" h="169" extrusionOk="0">
                  <a:moveTo>
                    <a:pt x="264" y="0"/>
                  </a:moveTo>
                  <a:lnTo>
                    <a:pt x="264" y="0"/>
                  </a:lnTo>
                  <a:cubicBezTo>
                    <a:pt x="169" y="50"/>
                    <a:pt x="88" y="100"/>
                    <a:pt x="0" y="157"/>
                  </a:cubicBezTo>
                  <a:lnTo>
                    <a:pt x="0" y="169"/>
                  </a:lnTo>
                  <a:cubicBezTo>
                    <a:pt x="62" y="163"/>
                    <a:pt x="232" y="56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000646" y="3814430"/>
              <a:ext cx="97971" cy="35538"/>
            </a:xfrm>
            <a:custGeom>
              <a:avLst/>
              <a:gdLst/>
              <a:ahLst/>
              <a:cxnLst/>
              <a:rect l="l" t="t" r="r" b="b"/>
              <a:pathLst>
                <a:path w="408" h="148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64" y="38"/>
                    <a:pt x="327" y="70"/>
                    <a:pt x="283" y="95"/>
                  </a:cubicBezTo>
                  <a:cubicBezTo>
                    <a:pt x="240" y="121"/>
                    <a:pt x="188" y="127"/>
                    <a:pt x="139" y="133"/>
                  </a:cubicBezTo>
                  <a:cubicBezTo>
                    <a:pt x="130" y="134"/>
                    <a:pt x="121" y="135"/>
                    <a:pt x="112" y="135"/>
                  </a:cubicBezTo>
                  <a:cubicBezTo>
                    <a:pt x="75" y="135"/>
                    <a:pt x="36" y="127"/>
                    <a:pt x="0" y="127"/>
                  </a:cubicBezTo>
                  <a:cubicBezTo>
                    <a:pt x="39" y="141"/>
                    <a:pt x="81" y="148"/>
                    <a:pt x="124" y="148"/>
                  </a:cubicBezTo>
                  <a:cubicBezTo>
                    <a:pt x="235" y="148"/>
                    <a:pt x="349" y="100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7957182" y="3926089"/>
              <a:ext cx="33137" cy="85724"/>
            </a:xfrm>
            <a:custGeom>
              <a:avLst/>
              <a:gdLst/>
              <a:ahLst/>
              <a:cxnLst/>
              <a:rect l="l" t="t" r="r" b="b"/>
              <a:pathLst>
                <a:path w="138" h="357" extrusionOk="0">
                  <a:moveTo>
                    <a:pt x="126" y="0"/>
                  </a:moveTo>
                  <a:cubicBezTo>
                    <a:pt x="114" y="76"/>
                    <a:pt x="100" y="137"/>
                    <a:pt x="82" y="194"/>
                  </a:cubicBezTo>
                  <a:cubicBezTo>
                    <a:pt x="63" y="250"/>
                    <a:pt x="25" y="301"/>
                    <a:pt x="1" y="357"/>
                  </a:cubicBezTo>
                  <a:cubicBezTo>
                    <a:pt x="25" y="339"/>
                    <a:pt x="38" y="313"/>
                    <a:pt x="50" y="295"/>
                  </a:cubicBezTo>
                  <a:cubicBezTo>
                    <a:pt x="94" y="226"/>
                    <a:pt x="126" y="151"/>
                    <a:pt x="138" y="76"/>
                  </a:cubicBezTo>
                  <a:cubicBezTo>
                    <a:pt x="138" y="50"/>
                    <a:pt x="138" y="32"/>
                    <a:pt x="1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937492" y="3737589"/>
              <a:ext cx="83323" cy="10085"/>
            </a:xfrm>
            <a:custGeom>
              <a:avLst/>
              <a:gdLst/>
              <a:ahLst/>
              <a:cxnLst/>
              <a:rect l="l" t="t" r="r" b="b"/>
              <a:pathLst>
                <a:path w="347" h="42" extrusionOk="0">
                  <a:moveTo>
                    <a:pt x="16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22" y="29"/>
                    <a:pt x="83" y="41"/>
                    <a:pt x="151" y="41"/>
                  </a:cubicBezTo>
                  <a:cubicBezTo>
                    <a:pt x="222" y="41"/>
                    <a:pt x="300" y="27"/>
                    <a:pt x="346" y="2"/>
                  </a:cubicBezTo>
                  <a:lnTo>
                    <a:pt x="346" y="2"/>
                  </a:lnTo>
                  <a:cubicBezTo>
                    <a:pt x="295" y="8"/>
                    <a:pt x="263" y="14"/>
                    <a:pt x="226" y="20"/>
                  </a:cubicBezTo>
                  <a:cubicBezTo>
                    <a:pt x="182" y="20"/>
                    <a:pt x="145" y="20"/>
                    <a:pt x="107" y="14"/>
                  </a:cubicBezTo>
                  <a:cubicBezTo>
                    <a:pt x="75" y="14"/>
                    <a:pt x="4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8056596" y="3928970"/>
              <a:ext cx="30256" cy="82842"/>
            </a:xfrm>
            <a:custGeom>
              <a:avLst/>
              <a:gdLst/>
              <a:ahLst/>
              <a:cxnLst/>
              <a:rect l="l" t="t" r="r" b="b"/>
              <a:pathLst>
                <a:path w="126" h="345" extrusionOk="0">
                  <a:moveTo>
                    <a:pt x="106" y="0"/>
                  </a:moveTo>
                  <a:cubicBezTo>
                    <a:pt x="100" y="32"/>
                    <a:pt x="106" y="64"/>
                    <a:pt x="100" y="95"/>
                  </a:cubicBezTo>
                  <a:cubicBezTo>
                    <a:pt x="88" y="157"/>
                    <a:pt x="62" y="220"/>
                    <a:pt x="31" y="276"/>
                  </a:cubicBezTo>
                  <a:cubicBezTo>
                    <a:pt x="19" y="295"/>
                    <a:pt x="1" y="321"/>
                    <a:pt x="1" y="345"/>
                  </a:cubicBezTo>
                  <a:cubicBezTo>
                    <a:pt x="56" y="270"/>
                    <a:pt x="100" y="194"/>
                    <a:pt x="119" y="101"/>
                  </a:cubicBezTo>
                  <a:cubicBezTo>
                    <a:pt x="125" y="70"/>
                    <a:pt x="125" y="32"/>
                    <a:pt x="10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8867509" y="4101862"/>
              <a:ext cx="60512" cy="39140"/>
            </a:xfrm>
            <a:custGeom>
              <a:avLst/>
              <a:gdLst/>
              <a:ahLst/>
              <a:cxnLst/>
              <a:rect l="l" t="t" r="r" b="b"/>
              <a:pathLst>
                <a:path w="252" h="163" extrusionOk="0">
                  <a:moveTo>
                    <a:pt x="240" y="1"/>
                  </a:moveTo>
                  <a:cubicBezTo>
                    <a:pt x="164" y="39"/>
                    <a:pt x="101" y="102"/>
                    <a:pt x="20" y="139"/>
                  </a:cubicBezTo>
                  <a:cubicBezTo>
                    <a:pt x="14" y="139"/>
                    <a:pt x="0" y="145"/>
                    <a:pt x="0" y="157"/>
                  </a:cubicBezTo>
                  <a:cubicBezTo>
                    <a:pt x="6" y="161"/>
                    <a:pt x="12" y="163"/>
                    <a:pt x="17" y="163"/>
                  </a:cubicBezTo>
                  <a:cubicBezTo>
                    <a:pt x="31" y="163"/>
                    <a:pt x="44" y="154"/>
                    <a:pt x="58" y="145"/>
                  </a:cubicBezTo>
                  <a:cubicBezTo>
                    <a:pt x="127" y="108"/>
                    <a:pt x="188" y="64"/>
                    <a:pt x="252" y="7"/>
                  </a:cubicBezTo>
                  <a:cubicBezTo>
                    <a:pt x="246" y="1"/>
                    <a:pt x="240" y="1"/>
                    <a:pt x="24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7823191" y="3704692"/>
              <a:ext cx="62192" cy="16809"/>
            </a:xfrm>
            <a:custGeom>
              <a:avLst/>
              <a:gdLst/>
              <a:ahLst/>
              <a:cxnLst/>
              <a:rect l="l" t="t" r="r" b="b"/>
              <a:pathLst>
                <a:path w="259" h="70" extrusionOk="0">
                  <a:moveTo>
                    <a:pt x="77" y="0"/>
                  </a:moveTo>
                  <a:cubicBezTo>
                    <a:pt x="42" y="0"/>
                    <a:pt x="10" y="24"/>
                    <a:pt x="1" y="57"/>
                  </a:cubicBezTo>
                  <a:cubicBezTo>
                    <a:pt x="25" y="57"/>
                    <a:pt x="44" y="32"/>
                    <a:pt x="62" y="32"/>
                  </a:cubicBezTo>
                  <a:cubicBezTo>
                    <a:pt x="69" y="31"/>
                    <a:pt x="74" y="30"/>
                    <a:pt x="79" y="30"/>
                  </a:cubicBezTo>
                  <a:cubicBezTo>
                    <a:pt x="101" y="30"/>
                    <a:pt x="117" y="39"/>
                    <a:pt x="132" y="44"/>
                  </a:cubicBezTo>
                  <a:cubicBezTo>
                    <a:pt x="157" y="40"/>
                    <a:pt x="173" y="37"/>
                    <a:pt x="186" y="37"/>
                  </a:cubicBezTo>
                  <a:cubicBezTo>
                    <a:pt x="208" y="37"/>
                    <a:pt x="222" y="46"/>
                    <a:pt x="258" y="70"/>
                  </a:cubicBezTo>
                  <a:cubicBezTo>
                    <a:pt x="244" y="32"/>
                    <a:pt x="226" y="20"/>
                    <a:pt x="189" y="20"/>
                  </a:cubicBezTo>
                  <a:cubicBezTo>
                    <a:pt x="157" y="20"/>
                    <a:pt x="132" y="20"/>
                    <a:pt x="108" y="6"/>
                  </a:cubicBezTo>
                  <a:cubicBezTo>
                    <a:pt x="98" y="2"/>
                    <a:pt x="87" y="0"/>
                    <a:pt x="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7888025" y="3944098"/>
              <a:ext cx="19690" cy="75398"/>
            </a:xfrm>
            <a:custGeom>
              <a:avLst/>
              <a:gdLst/>
              <a:ahLst/>
              <a:cxnLst/>
              <a:rect l="l" t="t" r="r" b="b"/>
              <a:pathLst>
                <a:path w="82" h="314" extrusionOk="0">
                  <a:moveTo>
                    <a:pt x="81" y="1"/>
                  </a:moveTo>
                  <a:lnTo>
                    <a:pt x="81" y="1"/>
                  </a:lnTo>
                  <a:cubicBezTo>
                    <a:pt x="50" y="50"/>
                    <a:pt x="26" y="107"/>
                    <a:pt x="12" y="163"/>
                  </a:cubicBezTo>
                  <a:cubicBezTo>
                    <a:pt x="6" y="201"/>
                    <a:pt x="0" y="238"/>
                    <a:pt x="12" y="276"/>
                  </a:cubicBezTo>
                  <a:cubicBezTo>
                    <a:pt x="12" y="288"/>
                    <a:pt x="18" y="307"/>
                    <a:pt x="38" y="313"/>
                  </a:cubicBezTo>
                  <a:cubicBezTo>
                    <a:pt x="32" y="220"/>
                    <a:pt x="0" y="264"/>
                    <a:pt x="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8246297" y="3512110"/>
              <a:ext cx="37700" cy="80201"/>
            </a:xfrm>
            <a:custGeom>
              <a:avLst/>
              <a:gdLst/>
              <a:ahLst/>
              <a:cxnLst/>
              <a:rect l="l" t="t" r="r" b="b"/>
              <a:pathLst>
                <a:path w="157" h="334" extrusionOk="0">
                  <a:moveTo>
                    <a:pt x="157" y="1"/>
                  </a:moveTo>
                  <a:cubicBezTo>
                    <a:pt x="75" y="94"/>
                    <a:pt x="38" y="214"/>
                    <a:pt x="0" y="333"/>
                  </a:cubicBezTo>
                  <a:cubicBezTo>
                    <a:pt x="56" y="226"/>
                    <a:pt x="93" y="107"/>
                    <a:pt x="1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7872657" y="3684041"/>
              <a:ext cx="60752" cy="18009"/>
            </a:xfrm>
            <a:custGeom>
              <a:avLst/>
              <a:gdLst/>
              <a:ahLst/>
              <a:cxnLst/>
              <a:rect l="l" t="t" r="r" b="b"/>
              <a:pathLst>
                <a:path w="253" h="75" extrusionOk="0">
                  <a:moveTo>
                    <a:pt x="49" y="0"/>
                  </a:moveTo>
                  <a:cubicBezTo>
                    <a:pt x="32" y="0"/>
                    <a:pt x="17" y="8"/>
                    <a:pt x="1" y="25"/>
                  </a:cubicBezTo>
                  <a:cubicBezTo>
                    <a:pt x="14" y="25"/>
                    <a:pt x="28" y="23"/>
                    <a:pt x="40" y="23"/>
                  </a:cubicBezTo>
                  <a:cubicBezTo>
                    <a:pt x="51" y="23"/>
                    <a:pt x="62" y="24"/>
                    <a:pt x="70" y="31"/>
                  </a:cubicBezTo>
                  <a:cubicBezTo>
                    <a:pt x="96" y="43"/>
                    <a:pt x="102" y="68"/>
                    <a:pt x="127" y="74"/>
                  </a:cubicBezTo>
                  <a:cubicBezTo>
                    <a:pt x="152" y="62"/>
                    <a:pt x="179" y="47"/>
                    <a:pt x="207" y="47"/>
                  </a:cubicBezTo>
                  <a:cubicBezTo>
                    <a:pt x="222" y="47"/>
                    <a:pt x="237" y="51"/>
                    <a:pt x="252" y="62"/>
                  </a:cubicBezTo>
                  <a:cubicBezTo>
                    <a:pt x="237" y="35"/>
                    <a:pt x="218" y="26"/>
                    <a:pt x="198" y="26"/>
                  </a:cubicBezTo>
                  <a:cubicBezTo>
                    <a:pt x="176" y="26"/>
                    <a:pt x="153" y="36"/>
                    <a:pt x="133" y="43"/>
                  </a:cubicBezTo>
                  <a:cubicBezTo>
                    <a:pt x="97" y="14"/>
                    <a:pt x="72" y="0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8294323" y="3439831"/>
              <a:ext cx="75399" cy="63632"/>
            </a:xfrm>
            <a:custGeom>
              <a:avLst/>
              <a:gdLst/>
              <a:ahLst/>
              <a:cxnLst/>
              <a:rect l="l" t="t" r="r" b="b"/>
              <a:pathLst>
                <a:path w="314" h="265" extrusionOk="0">
                  <a:moveTo>
                    <a:pt x="307" y="1"/>
                  </a:moveTo>
                  <a:lnTo>
                    <a:pt x="307" y="1"/>
                  </a:lnTo>
                  <a:cubicBezTo>
                    <a:pt x="232" y="44"/>
                    <a:pt x="38" y="207"/>
                    <a:pt x="0" y="264"/>
                  </a:cubicBezTo>
                  <a:cubicBezTo>
                    <a:pt x="32" y="252"/>
                    <a:pt x="44" y="214"/>
                    <a:pt x="75" y="214"/>
                  </a:cubicBezTo>
                  <a:cubicBezTo>
                    <a:pt x="81" y="207"/>
                    <a:pt x="87" y="201"/>
                    <a:pt x="93" y="195"/>
                  </a:cubicBezTo>
                  <a:cubicBezTo>
                    <a:pt x="93" y="183"/>
                    <a:pt x="101" y="177"/>
                    <a:pt x="107" y="177"/>
                  </a:cubicBezTo>
                  <a:cubicBezTo>
                    <a:pt x="169" y="126"/>
                    <a:pt x="232" y="76"/>
                    <a:pt x="289" y="26"/>
                  </a:cubicBezTo>
                  <a:cubicBezTo>
                    <a:pt x="301" y="19"/>
                    <a:pt x="313" y="19"/>
                    <a:pt x="30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7978314" y="3873261"/>
              <a:ext cx="76600" cy="13447"/>
            </a:xfrm>
            <a:custGeom>
              <a:avLst/>
              <a:gdLst/>
              <a:ahLst/>
              <a:cxnLst/>
              <a:rect l="l" t="t" r="r" b="b"/>
              <a:pathLst>
                <a:path w="319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7"/>
                    <a:pt x="101" y="56"/>
                    <a:pt x="165" y="56"/>
                  </a:cubicBezTo>
                  <a:cubicBezTo>
                    <a:pt x="224" y="56"/>
                    <a:pt x="283" y="40"/>
                    <a:pt x="319" y="7"/>
                  </a:cubicBezTo>
                  <a:lnTo>
                    <a:pt x="319" y="7"/>
                  </a:lnTo>
                  <a:cubicBezTo>
                    <a:pt x="238" y="26"/>
                    <a:pt x="187" y="33"/>
                    <a:pt x="149" y="33"/>
                  </a:cubicBezTo>
                  <a:cubicBezTo>
                    <a:pt x="90" y="33"/>
                    <a:pt x="61" y="1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8775780" y="4070645"/>
              <a:ext cx="48505" cy="49705"/>
            </a:xfrm>
            <a:custGeom>
              <a:avLst/>
              <a:gdLst/>
              <a:ahLst/>
              <a:cxnLst/>
              <a:rect l="l" t="t" r="r" b="b"/>
              <a:pathLst>
                <a:path w="202" h="207" extrusionOk="0">
                  <a:moveTo>
                    <a:pt x="202" y="0"/>
                  </a:moveTo>
                  <a:cubicBezTo>
                    <a:pt x="164" y="38"/>
                    <a:pt x="127" y="69"/>
                    <a:pt x="95" y="99"/>
                  </a:cubicBezTo>
                  <a:cubicBezTo>
                    <a:pt x="63" y="137"/>
                    <a:pt x="26" y="162"/>
                    <a:pt x="0" y="206"/>
                  </a:cubicBezTo>
                  <a:cubicBezTo>
                    <a:pt x="75" y="169"/>
                    <a:pt x="176" y="62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7975432" y="3847567"/>
              <a:ext cx="88606" cy="19210"/>
            </a:xfrm>
            <a:custGeom>
              <a:avLst/>
              <a:gdLst/>
              <a:ahLst/>
              <a:cxnLst/>
              <a:rect l="l" t="t" r="r" b="b"/>
              <a:pathLst>
                <a:path w="369" h="80" extrusionOk="0">
                  <a:moveTo>
                    <a:pt x="0" y="1"/>
                  </a:moveTo>
                  <a:cubicBezTo>
                    <a:pt x="50" y="47"/>
                    <a:pt x="139" y="80"/>
                    <a:pt x="224" y="80"/>
                  </a:cubicBezTo>
                  <a:cubicBezTo>
                    <a:pt x="277" y="80"/>
                    <a:pt x="328" y="67"/>
                    <a:pt x="369" y="39"/>
                  </a:cubicBezTo>
                  <a:lnTo>
                    <a:pt x="369" y="39"/>
                  </a:lnTo>
                  <a:cubicBezTo>
                    <a:pt x="323" y="61"/>
                    <a:pt x="279" y="70"/>
                    <a:pt x="235" y="70"/>
                  </a:cubicBezTo>
                  <a:cubicBezTo>
                    <a:pt x="155" y="70"/>
                    <a:pt x="77" y="3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909771" y="4120111"/>
              <a:ext cx="57150" cy="31936"/>
            </a:xfrm>
            <a:custGeom>
              <a:avLst/>
              <a:gdLst/>
              <a:ahLst/>
              <a:cxnLst/>
              <a:rect l="l" t="t" r="r" b="b"/>
              <a:pathLst>
                <a:path w="238" h="133" extrusionOk="0">
                  <a:moveTo>
                    <a:pt x="238" y="0"/>
                  </a:moveTo>
                  <a:lnTo>
                    <a:pt x="238" y="0"/>
                  </a:lnTo>
                  <a:cubicBezTo>
                    <a:pt x="157" y="51"/>
                    <a:pt x="82" y="101"/>
                    <a:pt x="0" y="132"/>
                  </a:cubicBezTo>
                  <a:cubicBezTo>
                    <a:pt x="5" y="133"/>
                    <a:pt x="9" y="133"/>
                    <a:pt x="14" y="133"/>
                  </a:cubicBezTo>
                  <a:cubicBezTo>
                    <a:pt x="88" y="133"/>
                    <a:pt x="142" y="87"/>
                    <a:pt x="200" y="51"/>
                  </a:cubicBezTo>
                  <a:cubicBezTo>
                    <a:pt x="214" y="38"/>
                    <a:pt x="232" y="32"/>
                    <a:pt x="2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170656" y="3876142"/>
              <a:ext cx="27374" cy="73958"/>
            </a:xfrm>
            <a:custGeom>
              <a:avLst/>
              <a:gdLst/>
              <a:ahLst/>
              <a:cxnLst/>
              <a:rect l="l" t="t" r="r" b="b"/>
              <a:pathLst>
                <a:path w="114" h="308" extrusionOk="0">
                  <a:moveTo>
                    <a:pt x="96" y="1"/>
                  </a:moveTo>
                  <a:cubicBezTo>
                    <a:pt x="82" y="108"/>
                    <a:pt x="52" y="208"/>
                    <a:pt x="1" y="308"/>
                  </a:cubicBezTo>
                  <a:cubicBezTo>
                    <a:pt x="58" y="214"/>
                    <a:pt x="114" y="120"/>
                    <a:pt x="9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8047471" y="3235003"/>
              <a:ext cx="19930" cy="75879"/>
            </a:xfrm>
            <a:custGeom>
              <a:avLst/>
              <a:gdLst/>
              <a:ahLst/>
              <a:cxnLst/>
              <a:rect l="l" t="t" r="r" b="b"/>
              <a:pathLst>
                <a:path w="83" h="316" extrusionOk="0">
                  <a:moveTo>
                    <a:pt x="76" y="1"/>
                  </a:moveTo>
                  <a:cubicBezTo>
                    <a:pt x="63" y="58"/>
                    <a:pt x="57" y="108"/>
                    <a:pt x="45" y="157"/>
                  </a:cubicBezTo>
                  <a:cubicBezTo>
                    <a:pt x="31" y="209"/>
                    <a:pt x="19" y="258"/>
                    <a:pt x="1" y="315"/>
                  </a:cubicBezTo>
                  <a:cubicBezTo>
                    <a:pt x="51" y="258"/>
                    <a:pt x="82" y="120"/>
                    <a:pt x="7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7914920" y="3928970"/>
              <a:ext cx="25934" cy="68195"/>
            </a:xfrm>
            <a:custGeom>
              <a:avLst/>
              <a:gdLst/>
              <a:ahLst/>
              <a:cxnLst/>
              <a:rect l="l" t="t" r="r" b="b"/>
              <a:pathLst>
                <a:path w="108" h="284" extrusionOk="0">
                  <a:moveTo>
                    <a:pt x="88" y="0"/>
                  </a:moveTo>
                  <a:lnTo>
                    <a:pt x="88" y="0"/>
                  </a:lnTo>
                  <a:cubicBezTo>
                    <a:pt x="70" y="50"/>
                    <a:pt x="70" y="101"/>
                    <a:pt x="57" y="145"/>
                  </a:cubicBezTo>
                  <a:cubicBezTo>
                    <a:pt x="44" y="194"/>
                    <a:pt x="19" y="238"/>
                    <a:pt x="1" y="283"/>
                  </a:cubicBezTo>
                  <a:cubicBezTo>
                    <a:pt x="70" y="214"/>
                    <a:pt x="108" y="88"/>
                    <a:pt x="8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7922604" y="3653304"/>
              <a:ext cx="46824" cy="18730"/>
            </a:xfrm>
            <a:custGeom>
              <a:avLst/>
              <a:gdLst/>
              <a:ahLst/>
              <a:cxnLst/>
              <a:rect l="l" t="t" r="r" b="b"/>
              <a:pathLst>
                <a:path w="195" h="78" extrusionOk="0">
                  <a:moveTo>
                    <a:pt x="162" y="0"/>
                  </a:moveTo>
                  <a:cubicBezTo>
                    <a:pt x="137" y="0"/>
                    <a:pt x="118" y="17"/>
                    <a:pt x="100" y="40"/>
                  </a:cubicBezTo>
                  <a:cubicBezTo>
                    <a:pt x="69" y="19"/>
                    <a:pt x="53" y="10"/>
                    <a:pt x="39" y="10"/>
                  </a:cubicBezTo>
                  <a:cubicBezTo>
                    <a:pt x="28" y="10"/>
                    <a:pt x="17" y="16"/>
                    <a:pt x="0" y="26"/>
                  </a:cubicBezTo>
                  <a:cubicBezTo>
                    <a:pt x="5" y="25"/>
                    <a:pt x="10" y="24"/>
                    <a:pt x="14" y="24"/>
                  </a:cubicBezTo>
                  <a:cubicBezTo>
                    <a:pt x="50" y="24"/>
                    <a:pt x="74" y="65"/>
                    <a:pt x="113" y="77"/>
                  </a:cubicBezTo>
                  <a:cubicBezTo>
                    <a:pt x="119" y="32"/>
                    <a:pt x="151" y="20"/>
                    <a:pt x="194" y="8"/>
                  </a:cubicBezTo>
                  <a:cubicBezTo>
                    <a:pt x="182" y="3"/>
                    <a:pt x="172" y="0"/>
                    <a:pt x="1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193469" y="3865817"/>
              <a:ext cx="19690" cy="67955"/>
            </a:xfrm>
            <a:custGeom>
              <a:avLst/>
              <a:gdLst/>
              <a:ahLst/>
              <a:cxnLst/>
              <a:rect l="l" t="t" r="r" b="b"/>
              <a:pathLst>
                <a:path w="82" h="283" extrusionOk="0">
                  <a:moveTo>
                    <a:pt x="62" y="0"/>
                  </a:moveTo>
                  <a:lnTo>
                    <a:pt x="62" y="0"/>
                  </a:lnTo>
                  <a:cubicBezTo>
                    <a:pt x="56" y="95"/>
                    <a:pt x="25" y="188"/>
                    <a:pt x="1" y="283"/>
                  </a:cubicBezTo>
                  <a:cubicBezTo>
                    <a:pt x="50" y="188"/>
                    <a:pt x="82" y="57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8962359" y="4163814"/>
              <a:ext cx="57390" cy="11046"/>
            </a:xfrm>
            <a:custGeom>
              <a:avLst/>
              <a:gdLst/>
              <a:ahLst/>
              <a:cxnLst/>
              <a:rect l="l" t="t" r="r" b="b"/>
              <a:pathLst>
                <a:path w="239" h="46" extrusionOk="0">
                  <a:moveTo>
                    <a:pt x="233" y="0"/>
                  </a:moveTo>
                  <a:cubicBezTo>
                    <a:pt x="163" y="12"/>
                    <a:pt x="88" y="20"/>
                    <a:pt x="13" y="32"/>
                  </a:cubicBezTo>
                  <a:lnTo>
                    <a:pt x="1" y="44"/>
                  </a:lnTo>
                  <a:cubicBezTo>
                    <a:pt x="20" y="45"/>
                    <a:pt x="39" y="46"/>
                    <a:pt x="57" y="46"/>
                  </a:cubicBezTo>
                  <a:cubicBezTo>
                    <a:pt x="122" y="46"/>
                    <a:pt x="180" y="37"/>
                    <a:pt x="239" y="12"/>
                  </a:cubicBezTo>
                  <a:cubicBezTo>
                    <a:pt x="239" y="6"/>
                    <a:pt x="239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7787172" y="3873261"/>
              <a:ext cx="16809" cy="78760"/>
            </a:xfrm>
            <a:custGeom>
              <a:avLst/>
              <a:gdLst/>
              <a:ahLst/>
              <a:cxnLst/>
              <a:rect l="l" t="t" r="r" b="b"/>
              <a:pathLst>
                <a:path w="70" h="328" extrusionOk="0">
                  <a:moveTo>
                    <a:pt x="0" y="1"/>
                  </a:moveTo>
                  <a:cubicBezTo>
                    <a:pt x="24" y="108"/>
                    <a:pt x="44" y="220"/>
                    <a:pt x="70" y="327"/>
                  </a:cubicBezTo>
                  <a:cubicBezTo>
                    <a:pt x="62" y="214"/>
                    <a:pt x="44" y="10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7984317" y="3131508"/>
              <a:ext cx="9365" cy="72517"/>
            </a:xfrm>
            <a:custGeom>
              <a:avLst/>
              <a:gdLst/>
              <a:ahLst/>
              <a:cxnLst/>
              <a:rect l="l" t="t" r="r" b="b"/>
              <a:pathLst>
                <a:path w="39" h="302" extrusionOk="0">
                  <a:moveTo>
                    <a:pt x="25" y="0"/>
                  </a:moveTo>
                  <a:cubicBezTo>
                    <a:pt x="25" y="100"/>
                    <a:pt x="1" y="194"/>
                    <a:pt x="13" y="301"/>
                  </a:cubicBezTo>
                  <a:cubicBezTo>
                    <a:pt x="19" y="244"/>
                    <a:pt x="25" y="194"/>
                    <a:pt x="31" y="145"/>
                  </a:cubicBezTo>
                  <a:cubicBezTo>
                    <a:pt x="38" y="93"/>
                    <a:pt x="38" y="50"/>
                    <a:pt x="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8181222" y="3397569"/>
              <a:ext cx="27374" cy="69636"/>
            </a:xfrm>
            <a:custGeom>
              <a:avLst/>
              <a:gdLst/>
              <a:ahLst/>
              <a:cxnLst/>
              <a:rect l="l" t="t" r="r" b="b"/>
              <a:pathLst>
                <a:path w="114" h="290" extrusionOk="0">
                  <a:moveTo>
                    <a:pt x="113" y="1"/>
                  </a:moveTo>
                  <a:cubicBezTo>
                    <a:pt x="52" y="82"/>
                    <a:pt x="8" y="189"/>
                    <a:pt x="0" y="290"/>
                  </a:cubicBezTo>
                  <a:cubicBezTo>
                    <a:pt x="20" y="240"/>
                    <a:pt x="32" y="189"/>
                    <a:pt x="52" y="139"/>
                  </a:cubicBezTo>
                  <a:cubicBezTo>
                    <a:pt x="70" y="90"/>
                    <a:pt x="95" y="44"/>
                    <a:pt x="1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8977728" y="4172699"/>
              <a:ext cx="45384" cy="11526"/>
            </a:xfrm>
            <a:custGeom>
              <a:avLst/>
              <a:gdLst/>
              <a:ahLst/>
              <a:cxnLst/>
              <a:rect l="l" t="t" r="r" b="b"/>
              <a:pathLst>
                <a:path w="189" h="48" extrusionOk="0">
                  <a:moveTo>
                    <a:pt x="181" y="1"/>
                  </a:moveTo>
                  <a:cubicBezTo>
                    <a:pt x="119" y="13"/>
                    <a:pt x="62" y="26"/>
                    <a:pt x="0" y="38"/>
                  </a:cubicBezTo>
                  <a:cubicBezTo>
                    <a:pt x="14" y="44"/>
                    <a:pt x="31" y="47"/>
                    <a:pt x="51" y="47"/>
                  </a:cubicBezTo>
                  <a:cubicBezTo>
                    <a:pt x="95" y="47"/>
                    <a:pt x="149" y="33"/>
                    <a:pt x="188" y="7"/>
                  </a:cubicBezTo>
                  <a:cubicBezTo>
                    <a:pt x="181" y="7"/>
                    <a:pt x="181" y="1"/>
                    <a:pt x="1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7871216" y="3618966"/>
              <a:ext cx="33618" cy="15128"/>
            </a:xfrm>
            <a:custGeom>
              <a:avLst/>
              <a:gdLst/>
              <a:ahLst/>
              <a:cxnLst/>
              <a:rect l="l" t="t" r="r" b="b"/>
              <a:pathLst>
                <a:path w="140" h="63" extrusionOk="0">
                  <a:moveTo>
                    <a:pt x="64" y="1"/>
                  </a:moveTo>
                  <a:cubicBezTo>
                    <a:pt x="38" y="1"/>
                    <a:pt x="13" y="13"/>
                    <a:pt x="1" y="44"/>
                  </a:cubicBezTo>
                  <a:cubicBezTo>
                    <a:pt x="32" y="36"/>
                    <a:pt x="51" y="32"/>
                    <a:pt x="66" y="32"/>
                  </a:cubicBezTo>
                  <a:cubicBezTo>
                    <a:pt x="87" y="32"/>
                    <a:pt x="103" y="41"/>
                    <a:pt x="139" y="63"/>
                  </a:cubicBezTo>
                  <a:cubicBezTo>
                    <a:pt x="126" y="19"/>
                    <a:pt x="96" y="1"/>
                    <a:pt x="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7790053" y="3689083"/>
              <a:ext cx="33377" cy="17289"/>
            </a:xfrm>
            <a:custGeom>
              <a:avLst/>
              <a:gdLst/>
              <a:ahLst/>
              <a:cxnLst/>
              <a:rect l="l" t="t" r="r" b="b"/>
              <a:pathLst>
                <a:path w="139" h="72" extrusionOk="0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32" y="16"/>
                    <a:pt x="6" y="28"/>
                    <a:pt x="0" y="71"/>
                  </a:cubicBezTo>
                  <a:cubicBezTo>
                    <a:pt x="51" y="40"/>
                    <a:pt x="65" y="31"/>
                    <a:pt x="95" y="31"/>
                  </a:cubicBezTo>
                  <a:cubicBezTo>
                    <a:pt x="106" y="31"/>
                    <a:pt x="120" y="32"/>
                    <a:pt x="139" y="34"/>
                  </a:cubicBezTo>
                  <a:cubicBezTo>
                    <a:pt x="124" y="11"/>
                    <a:pt x="106" y="1"/>
                    <a:pt x="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8361799" y="3680919"/>
              <a:ext cx="42502" cy="46824"/>
            </a:xfrm>
            <a:custGeom>
              <a:avLst/>
              <a:gdLst/>
              <a:ahLst/>
              <a:cxnLst/>
              <a:rect l="l" t="t" r="r" b="b"/>
              <a:pathLst>
                <a:path w="177" h="195" extrusionOk="0">
                  <a:moveTo>
                    <a:pt x="177" y="0"/>
                  </a:moveTo>
                  <a:lnTo>
                    <a:pt x="177" y="0"/>
                  </a:lnTo>
                  <a:cubicBezTo>
                    <a:pt x="107" y="62"/>
                    <a:pt x="46" y="119"/>
                    <a:pt x="1" y="194"/>
                  </a:cubicBezTo>
                  <a:cubicBezTo>
                    <a:pt x="58" y="150"/>
                    <a:pt x="158" y="38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7881782" y="3940977"/>
              <a:ext cx="18249" cy="37939"/>
            </a:xfrm>
            <a:custGeom>
              <a:avLst/>
              <a:gdLst/>
              <a:ahLst/>
              <a:cxnLst/>
              <a:rect l="l" t="t" r="r" b="b"/>
              <a:pathLst>
                <a:path w="76" h="158" extrusionOk="0">
                  <a:moveTo>
                    <a:pt x="76" y="0"/>
                  </a:moveTo>
                  <a:lnTo>
                    <a:pt x="76" y="0"/>
                  </a:lnTo>
                  <a:cubicBezTo>
                    <a:pt x="20" y="26"/>
                    <a:pt x="0" y="75"/>
                    <a:pt x="14" y="158"/>
                  </a:cubicBezTo>
                  <a:cubicBezTo>
                    <a:pt x="20" y="126"/>
                    <a:pt x="32" y="101"/>
                    <a:pt x="38" y="75"/>
                  </a:cubicBezTo>
                  <a:cubicBezTo>
                    <a:pt x="44" y="45"/>
                    <a:pt x="64" y="26"/>
                    <a:pt x="7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17"/>
          <p:cNvSpPr txBox="1">
            <a:spLocks noGrp="1"/>
          </p:cNvSpPr>
          <p:nvPr>
            <p:ph type="title"/>
          </p:nvPr>
        </p:nvSpPr>
        <p:spPr>
          <a:xfrm>
            <a:off x="1016025" y="4114125"/>
            <a:ext cx="444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0" name="Google Shape;680;p17"/>
          <p:cNvSpPr txBox="1">
            <a:spLocks noGrp="1"/>
          </p:cNvSpPr>
          <p:nvPr>
            <p:ph type="subTitle" idx="1"/>
          </p:nvPr>
        </p:nvSpPr>
        <p:spPr>
          <a:xfrm>
            <a:off x="1016025" y="1657125"/>
            <a:ext cx="44427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ecular One"/>
              <a:buNone/>
              <a:defRPr>
                <a:solidFill>
                  <a:schemeClr val="accent6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3"/>
        </a:solidFill>
        <a:effectLst/>
      </p:bgPr>
    </p:bg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7"/>
          <p:cNvSpPr/>
          <p:nvPr/>
        </p:nvSpPr>
        <p:spPr>
          <a:xfrm rot="-8999932">
            <a:off x="7620122" y="3610626"/>
            <a:ext cx="1470835" cy="1317897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7"/>
          <p:cNvSpPr/>
          <p:nvPr/>
        </p:nvSpPr>
        <p:spPr>
          <a:xfrm rot="1800068">
            <a:off x="36922" y="246501"/>
            <a:ext cx="1470835" cy="1317897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38"/>
          <p:cNvGrpSpPr/>
          <p:nvPr/>
        </p:nvGrpSpPr>
        <p:grpSpPr>
          <a:xfrm>
            <a:off x="40122" y="2921209"/>
            <a:ext cx="2320050" cy="2031666"/>
            <a:chOff x="524047" y="1300109"/>
            <a:chExt cx="2320050" cy="2031666"/>
          </a:xfrm>
        </p:grpSpPr>
        <p:sp>
          <p:nvSpPr>
            <p:cNvPr id="1255" name="Google Shape;1255;p38"/>
            <p:cNvSpPr/>
            <p:nvPr/>
          </p:nvSpPr>
          <p:spPr>
            <a:xfrm rot="999412">
              <a:off x="702625" y="1549260"/>
              <a:ext cx="1962895" cy="1533365"/>
            </a:xfrm>
            <a:custGeom>
              <a:avLst/>
              <a:gdLst/>
              <a:ahLst/>
              <a:cxnLst/>
              <a:rect l="l" t="t" r="r" b="b"/>
              <a:pathLst>
                <a:path w="5730" h="4476" extrusionOk="0">
                  <a:moveTo>
                    <a:pt x="2025" y="546"/>
                  </a:moveTo>
                  <a:cubicBezTo>
                    <a:pt x="1994" y="558"/>
                    <a:pt x="1964" y="572"/>
                    <a:pt x="1932" y="584"/>
                  </a:cubicBezTo>
                  <a:lnTo>
                    <a:pt x="1932" y="590"/>
                  </a:lnTo>
                  <a:cubicBezTo>
                    <a:pt x="1932" y="590"/>
                    <a:pt x="1926" y="596"/>
                    <a:pt x="1926" y="602"/>
                  </a:cubicBezTo>
                  <a:cubicBezTo>
                    <a:pt x="1926" y="615"/>
                    <a:pt x="1912" y="621"/>
                    <a:pt x="1900" y="621"/>
                  </a:cubicBezTo>
                  <a:cubicBezTo>
                    <a:pt x="1894" y="633"/>
                    <a:pt x="1888" y="653"/>
                    <a:pt x="1881" y="665"/>
                  </a:cubicBezTo>
                  <a:cubicBezTo>
                    <a:pt x="1926" y="633"/>
                    <a:pt x="1976" y="609"/>
                    <a:pt x="2025" y="590"/>
                  </a:cubicBezTo>
                  <a:lnTo>
                    <a:pt x="2025" y="546"/>
                  </a:lnTo>
                  <a:close/>
                  <a:moveTo>
                    <a:pt x="3975" y="370"/>
                  </a:moveTo>
                  <a:lnTo>
                    <a:pt x="3975" y="376"/>
                  </a:lnTo>
                  <a:cubicBezTo>
                    <a:pt x="3969" y="390"/>
                    <a:pt x="3957" y="402"/>
                    <a:pt x="3949" y="414"/>
                  </a:cubicBezTo>
                  <a:cubicBezTo>
                    <a:pt x="3994" y="396"/>
                    <a:pt x="4044" y="384"/>
                    <a:pt x="4093" y="376"/>
                  </a:cubicBezTo>
                  <a:lnTo>
                    <a:pt x="4119" y="376"/>
                  </a:lnTo>
                  <a:cubicBezTo>
                    <a:pt x="4169" y="376"/>
                    <a:pt x="4212" y="396"/>
                    <a:pt x="4257" y="433"/>
                  </a:cubicBezTo>
                  <a:cubicBezTo>
                    <a:pt x="4257" y="433"/>
                    <a:pt x="4263" y="439"/>
                    <a:pt x="4269" y="439"/>
                  </a:cubicBezTo>
                  <a:lnTo>
                    <a:pt x="4295" y="439"/>
                  </a:lnTo>
                  <a:lnTo>
                    <a:pt x="4295" y="451"/>
                  </a:lnTo>
                  <a:cubicBezTo>
                    <a:pt x="4288" y="451"/>
                    <a:pt x="4288" y="459"/>
                    <a:pt x="4288" y="459"/>
                  </a:cubicBezTo>
                  <a:cubicBezTo>
                    <a:pt x="4313" y="489"/>
                    <a:pt x="4333" y="515"/>
                    <a:pt x="4351" y="552"/>
                  </a:cubicBezTo>
                  <a:cubicBezTo>
                    <a:pt x="4394" y="653"/>
                    <a:pt x="4457" y="746"/>
                    <a:pt x="4513" y="835"/>
                  </a:cubicBezTo>
                  <a:cubicBezTo>
                    <a:pt x="4521" y="828"/>
                    <a:pt x="4521" y="822"/>
                    <a:pt x="4521" y="815"/>
                  </a:cubicBezTo>
                  <a:cubicBezTo>
                    <a:pt x="4545" y="835"/>
                    <a:pt x="4545" y="847"/>
                    <a:pt x="4545" y="865"/>
                  </a:cubicBezTo>
                  <a:lnTo>
                    <a:pt x="4545" y="879"/>
                  </a:lnTo>
                  <a:cubicBezTo>
                    <a:pt x="4551" y="891"/>
                    <a:pt x="4558" y="903"/>
                    <a:pt x="4564" y="916"/>
                  </a:cubicBezTo>
                  <a:cubicBezTo>
                    <a:pt x="4570" y="922"/>
                    <a:pt x="4570" y="928"/>
                    <a:pt x="4576" y="934"/>
                  </a:cubicBezTo>
                  <a:lnTo>
                    <a:pt x="4576" y="873"/>
                  </a:lnTo>
                  <a:cubicBezTo>
                    <a:pt x="4608" y="897"/>
                    <a:pt x="4602" y="928"/>
                    <a:pt x="4602" y="948"/>
                  </a:cubicBezTo>
                  <a:cubicBezTo>
                    <a:pt x="4602" y="960"/>
                    <a:pt x="4602" y="972"/>
                    <a:pt x="4608" y="985"/>
                  </a:cubicBezTo>
                  <a:cubicBezTo>
                    <a:pt x="4664" y="1098"/>
                    <a:pt x="4689" y="1223"/>
                    <a:pt x="4683" y="1348"/>
                  </a:cubicBezTo>
                  <a:cubicBezTo>
                    <a:pt x="4677" y="1550"/>
                    <a:pt x="4633" y="1738"/>
                    <a:pt x="4564" y="1918"/>
                  </a:cubicBezTo>
                  <a:cubicBezTo>
                    <a:pt x="4545" y="1963"/>
                    <a:pt x="4521" y="2001"/>
                    <a:pt x="4489" y="2044"/>
                  </a:cubicBezTo>
                  <a:cubicBezTo>
                    <a:pt x="4451" y="2044"/>
                    <a:pt x="4414" y="2044"/>
                    <a:pt x="4376" y="2038"/>
                  </a:cubicBezTo>
                  <a:lnTo>
                    <a:pt x="4357" y="2038"/>
                  </a:lnTo>
                  <a:cubicBezTo>
                    <a:pt x="4345" y="2050"/>
                    <a:pt x="4345" y="2050"/>
                    <a:pt x="4307" y="2056"/>
                  </a:cubicBezTo>
                  <a:cubicBezTo>
                    <a:pt x="4313" y="2050"/>
                    <a:pt x="4319" y="2044"/>
                    <a:pt x="4325" y="2031"/>
                  </a:cubicBezTo>
                  <a:lnTo>
                    <a:pt x="4206" y="2031"/>
                  </a:lnTo>
                  <a:cubicBezTo>
                    <a:pt x="4093" y="2031"/>
                    <a:pt x="3975" y="2038"/>
                    <a:pt x="3862" y="2062"/>
                  </a:cubicBezTo>
                  <a:cubicBezTo>
                    <a:pt x="3856" y="2068"/>
                    <a:pt x="3844" y="2076"/>
                    <a:pt x="3830" y="2082"/>
                  </a:cubicBezTo>
                  <a:cubicBezTo>
                    <a:pt x="3830" y="2076"/>
                    <a:pt x="3836" y="2068"/>
                    <a:pt x="3844" y="2062"/>
                  </a:cubicBezTo>
                  <a:lnTo>
                    <a:pt x="3844" y="2062"/>
                  </a:lnTo>
                  <a:cubicBezTo>
                    <a:pt x="3824" y="2068"/>
                    <a:pt x="3806" y="2076"/>
                    <a:pt x="3787" y="2076"/>
                  </a:cubicBezTo>
                  <a:cubicBezTo>
                    <a:pt x="3662" y="2106"/>
                    <a:pt x="3543" y="2144"/>
                    <a:pt x="3454" y="2244"/>
                  </a:cubicBezTo>
                  <a:cubicBezTo>
                    <a:pt x="3448" y="2250"/>
                    <a:pt x="3442" y="2250"/>
                    <a:pt x="3436" y="2256"/>
                  </a:cubicBezTo>
                  <a:cubicBezTo>
                    <a:pt x="3436" y="2151"/>
                    <a:pt x="3436" y="2050"/>
                    <a:pt x="3430" y="1950"/>
                  </a:cubicBezTo>
                  <a:cubicBezTo>
                    <a:pt x="3430" y="1862"/>
                    <a:pt x="3417" y="1775"/>
                    <a:pt x="3417" y="1686"/>
                  </a:cubicBezTo>
                  <a:cubicBezTo>
                    <a:pt x="3411" y="1706"/>
                    <a:pt x="3405" y="1730"/>
                    <a:pt x="3399" y="1756"/>
                  </a:cubicBezTo>
                  <a:cubicBezTo>
                    <a:pt x="3399" y="1700"/>
                    <a:pt x="3405" y="1649"/>
                    <a:pt x="3417" y="1593"/>
                  </a:cubicBezTo>
                  <a:lnTo>
                    <a:pt x="3417" y="1429"/>
                  </a:lnTo>
                  <a:cubicBezTo>
                    <a:pt x="3411" y="1461"/>
                    <a:pt x="3405" y="1492"/>
                    <a:pt x="3393" y="1524"/>
                  </a:cubicBezTo>
                  <a:cubicBezTo>
                    <a:pt x="3385" y="1449"/>
                    <a:pt x="3393" y="1374"/>
                    <a:pt x="3405" y="1298"/>
                  </a:cubicBezTo>
                  <a:cubicBezTo>
                    <a:pt x="3385" y="1160"/>
                    <a:pt x="3355" y="1023"/>
                    <a:pt x="3317" y="891"/>
                  </a:cubicBezTo>
                  <a:cubicBezTo>
                    <a:pt x="3304" y="841"/>
                    <a:pt x="3310" y="809"/>
                    <a:pt x="3341" y="772"/>
                  </a:cubicBezTo>
                  <a:cubicBezTo>
                    <a:pt x="3405" y="703"/>
                    <a:pt x="3480" y="647"/>
                    <a:pt x="3561" y="596"/>
                  </a:cubicBezTo>
                  <a:cubicBezTo>
                    <a:pt x="3561" y="596"/>
                    <a:pt x="3567" y="590"/>
                    <a:pt x="3573" y="584"/>
                  </a:cubicBezTo>
                  <a:lnTo>
                    <a:pt x="3573" y="584"/>
                  </a:lnTo>
                  <a:cubicBezTo>
                    <a:pt x="3567" y="590"/>
                    <a:pt x="3567" y="590"/>
                    <a:pt x="3567" y="596"/>
                  </a:cubicBezTo>
                  <a:cubicBezTo>
                    <a:pt x="3587" y="584"/>
                    <a:pt x="3599" y="578"/>
                    <a:pt x="3618" y="572"/>
                  </a:cubicBezTo>
                  <a:cubicBezTo>
                    <a:pt x="3693" y="534"/>
                    <a:pt x="3769" y="503"/>
                    <a:pt x="3836" y="465"/>
                  </a:cubicBezTo>
                  <a:cubicBezTo>
                    <a:pt x="3862" y="451"/>
                    <a:pt x="3881" y="439"/>
                    <a:pt x="3899" y="433"/>
                  </a:cubicBezTo>
                  <a:cubicBezTo>
                    <a:pt x="3911" y="414"/>
                    <a:pt x="3925" y="402"/>
                    <a:pt x="3937" y="390"/>
                  </a:cubicBezTo>
                  <a:cubicBezTo>
                    <a:pt x="3943" y="384"/>
                    <a:pt x="3949" y="370"/>
                    <a:pt x="3963" y="370"/>
                  </a:cubicBezTo>
                  <a:close/>
                  <a:moveTo>
                    <a:pt x="5190" y="2019"/>
                  </a:moveTo>
                  <a:cubicBezTo>
                    <a:pt x="5065" y="2088"/>
                    <a:pt x="4952" y="2181"/>
                    <a:pt x="4834" y="2256"/>
                  </a:cubicBezTo>
                  <a:cubicBezTo>
                    <a:pt x="4796" y="2282"/>
                    <a:pt x="4746" y="2308"/>
                    <a:pt x="4701" y="2332"/>
                  </a:cubicBezTo>
                  <a:cubicBezTo>
                    <a:pt x="4602" y="2377"/>
                    <a:pt x="4507" y="2401"/>
                    <a:pt x="4400" y="2401"/>
                  </a:cubicBezTo>
                  <a:cubicBezTo>
                    <a:pt x="4351" y="2401"/>
                    <a:pt x="4295" y="2395"/>
                    <a:pt x="4238" y="2377"/>
                  </a:cubicBezTo>
                  <a:cubicBezTo>
                    <a:pt x="4125" y="2351"/>
                    <a:pt x="4012" y="2308"/>
                    <a:pt x="3905" y="2250"/>
                  </a:cubicBezTo>
                  <a:cubicBezTo>
                    <a:pt x="3881" y="2232"/>
                    <a:pt x="3850" y="2219"/>
                    <a:pt x="3818" y="2213"/>
                  </a:cubicBezTo>
                  <a:cubicBezTo>
                    <a:pt x="3755" y="2195"/>
                    <a:pt x="3693" y="2181"/>
                    <a:pt x="3624" y="2181"/>
                  </a:cubicBezTo>
                  <a:lnTo>
                    <a:pt x="3605" y="2181"/>
                  </a:lnTo>
                  <a:cubicBezTo>
                    <a:pt x="3624" y="2163"/>
                    <a:pt x="3648" y="2157"/>
                    <a:pt x="3674" y="2144"/>
                  </a:cubicBezTo>
                  <a:cubicBezTo>
                    <a:pt x="3844" y="2100"/>
                    <a:pt x="4012" y="2068"/>
                    <a:pt x="4188" y="2068"/>
                  </a:cubicBezTo>
                  <a:lnTo>
                    <a:pt x="4263" y="2068"/>
                  </a:lnTo>
                  <a:cubicBezTo>
                    <a:pt x="4370" y="2076"/>
                    <a:pt x="4470" y="2082"/>
                    <a:pt x="4576" y="2088"/>
                  </a:cubicBezTo>
                  <a:cubicBezTo>
                    <a:pt x="4614" y="2094"/>
                    <a:pt x="4652" y="2094"/>
                    <a:pt x="4689" y="2094"/>
                  </a:cubicBezTo>
                  <a:cubicBezTo>
                    <a:pt x="4802" y="2094"/>
                    <a:pt x="4921" y="2082"/>
                    <a:pt x="5034" y="2056"/>
                  </a:cubicBezTo>
                  <a:cubicBezTo>
                    <a:pt x="5085" y="2044"/>
                    <a:pt x="5140" y="2031"/>
                    <a:pt x="5190" y="2019"/>
                  </a:cubicBezTo>
                  <a:close/>
                  <a:moveTo>
                    <a:pt x="1499" y="3818"/>
                  </a:moveTo>
                  <a:cubicBezTo>
                    <a:pt x="1502" y="3826"/>
                    <a:pt x="1506" y="3834"/>
                    <a:pt x="1509" y="3842"/>
                  </a:cubicBezTo>
                  <a:lnTo>
                    <a:pt x="1509" y="3842"/>
                  </a:lnTo>
                  <a:cubicBezTo>
                    <a:pt x="1507" y="3833"/>
                    <a:pt x="1502" y="3825"/>
                    <a:pt x="1499" y="3818"/>
                  </a:cubicBezTo>
                  <a:close/>
                  <a:moveTo>
                    <a:pt x="1831" y="38"/>
                  </a:moveTo>
                  <a:cubicBezTo>
                    <a:pt x="1881" y="38"/>
                    <a:pt x="1938" y="63"/>
                    <a:pt x="1988" y="95"/>
                  </a:cubicBezTo>
                  <a:cubicBezTo>
                    <a:pt x="2013" y="113"/>
                    <a:pt x="2031" y="133"/>
                    <a:pt x="2057" y="151"/>
                  </a:cubicBezTo>
                  <a:cubicBezTo>
                    <a:pt x="2051" y="139"/>
                    <a:pt x="2045" y="133"/>
                    <a:pt x="2045" y="121"/>
                  </a:cubicBezTo>
                  <a:lnTo>
                    <a:pt x="2045" y="121"/>
                  </a:lnTo>
                  <a:cubicBezTo>
                    <a:pt x="2069" y="139"/>
                    <a:pt x="2094" y="170"/>
                    <a:pt x="2106" y="202"/>
                  </a:cubicBezTo>
                  <a:cubicBezTo>
                    <a:pt x="2164" y="257"/>
                    <a:pt x="2213" y="321"/>
                    <a:pt x="2245" y="396"/>
                  </a:cubicBezTo>
                  <a:cubicBezTo>
                    <a:pt x="2257" y="414"/>
                    <a:pt x="2270" y="427"/>
                    <a:pt x="2264" y="445"/>
                  </a:cubicBezTo>
                  <a:cubicBezTo>
                    <a:pt x="2201" y="477"/>
                    <a:pt x="2132" y="509"/>
                    <a:pt x="2063" y="534"/>
                  </a:cubicBezTo>
                  <a:cubicBezTo>
                    <a:pt x="2057" y="534"/>
                    <a:pt x="2051" y="534"/>
                    <a:pt x="2045" y="540"/>
                  </a:cubicBezTo>
                  <a:cubicBezTo>
                    <a:pt x="2045" y="558"/>
                    <a:pt x="2039" y="572"/>
                    <a:pt x="2031" y="584"/>
                  </a:cubicBezTo>
                  <a:cubicBezTo>
                    <a:pt x="2076" y="572"/>
                    <a:pt x="2114" y="552"/>
                    <a:pt x="2158" y="540"/>
                  </a:cubicBezTo>
                  <a:cubicBezTo>
                    <a:pt x="2164" y="527"/>
                    <a:pt x="2170" y="521"/>
                    <a:pt x="2189" y="521"/>
                  </a:cubicBezTo>
                  <a:lnTo>
                    <a:pt x="2189" y="527"/>
                  </a:lnTo>
                  <a:cubicBezTo>
                    <a:pt x="2201" y="521"/>
                    <a:pt x="2213" y="515"/>
                    <a:pt x="2227" y="509"/>
                  </a:cubicBezTo>
                  <a:cubicBezTo>
                    <a:pt x="2308" y="471"/>
                    <a:pt x="2383" y="427"/>
                    <a:pt x="2439" y="358"/>
                  </a:cubicBezTo>
                  <a:cubicBezTo>
                    <a:pt x="2477" y="321"/>
                    <a:pt x="2514" y="283"/>
                    <a:pt x="2558" y="257"/>
                  </a:cubicBezTo>
                  <a:cubicBezTo>
                    <a:pt x="2565" y="245"/>
                    <a:pt x="2571" y="233"/>
                    <a:pt x="2571" y="220"/>
                  </a:cubicBezTo>
                  <a:lnTo>
                    <a:pt x="2571" y="251"/>
                  </a:lnTo>
                  <a:cubicBezTo>
                    <a:pt x="2577" y="245"/>
                    <a:pt x="2583" y="239"/>
                    <a:pt x="2595" y="233"/>
                  </a:cubicBezTo>
                  <a:cubicBezTo>
                    <a:pt x="2640" y="208"/>
                    <a:pt x="2684" y="196"/>
                    <a:pt x="2734" y="196"/>
                  </a:cubicBezTo>
                  <a:cubicBezTo>
                    <a:pt x="2765" y="196"/>
                    <a:pt x="2803" y="202"/>
                    <a:pt x="2841" y="220"/>
                  </a:cubicBezTo>
                  <a:cubicBezTo>
                    <a:pt x="2859" y="226"/>
                    <a:pt x="2884" y="239"/>
                    <a:pt x="2904" y="251"/>
                  </a:cubicBezTo>
                  <a:lnTo>
                    <a:pt x="2904" y="239"/>
                  </a:lnTo>
                  <a:lnTo>
                    <a:pt x="2910" y="239"/>
                  </a:lnTo>
                  <a:cubicBezTo>
                    <a:pt x="2928" y="239"/>
                    <a:pt x="2934" y="257"/>
                    <a:pt x="2934" y="263"/>
                  </a:cubicBezTo>
                  <a:cubicBezTo>
                    <a:pt x="2941" y="271"/>
                    <a:pt x="2941" y="277"/>
                    <a:pt x="2941" y="283"/>
                  </a:cubicBezTo>
                  <a:cubicBezTo>
                    <a:pt x="2947" y="283"/>
                    <a:pt x="2947" y="289"/>
                    <a:pt x="2953" y="289"/>
                  </a:cubicBezTo>
                  <a:cubicBezTo>
                    <a:pt x="2965" y="301"/>
                    <a:pt x="2979" y="315"/>
                    <a:pt x="2991" y="327"/>
                  </a:cubicBezTo>
                  <a:cubicBezTo>
                    <a:pt x="2985" y="315"/>
                    <a:pt x="2991" y="309"/>
                    <a:pt x="2997" y="301"/>
                  </a:cubicBezTo>
                  <a:cubicBezTo>
                    <a:pt x="3009" y="321"/>
                    <a:pt x="3023" y="346"/>
                    <a:pt x="3035" y="370"/>
                  </a:cubicBezTo>
                  <a:cubicBezTo>
                    <a:pt x="3054" y="396"/>
                    <a:pt x="3072" y="421"/>
                    <a:pt x="3084" y="445"/>
                  </a:cubicBezTo>
                  <a:cubicBezTo>
                    <a:pt x="3173" y="578"/>
                    <a:pt x="3229" y="722"/>
                    <a:pt x="3272" y="873"/>
                  </a:cubicBezTo>
                  <a:cubicBezTo>
                    <a:pt x="3335" y="1085"/>
                    <a:pt x="3379" y="1304"/>
                    <a:pt x="3379" y="1530"/>
                  </a:cubicBezTo>
                  <a:cubicBezTo>
                    <a:pt x="3373" y="1649"/>
                    <a:pt x="3379" y="1768"/>
                    <a:pt x="3385" y="1888"/>
                  </a:cubicBezTo>
                  <a:cubicBezTo>
                    <a:pt x="3399" y="2062"/>
                    <a:pt x="3399" y="2232"/>
                    <a:pt x="3385" y="2401"/>
                  </a:cubicBezTo>
                  <a:cubicBezTo>
                    <a:pt x="3367" y="2626"/>
                    <a:pt x="3304" y="2834"/>
                    <a:pt x="3223" y="3040"/>
                  </a:cubicBezTo>
                  <a:cubicBezTo>
                    <a:pt x="3153" y="3222"/>
                    <a:pt x="3060" y="3392"/>
                    <a:pt x="2959" y="3555"/>
                  </a:cubicBezTo>
                  <a:cubicBezTo>
                    <a:pt x="2797" y="3812"/>
                    <a:pt x="2595" y="4024"/>
                    <a:pt x="2352" y="4194"/>
                  </a:cubicBezTo>
                  <a:cubicBezTo>
                    <a:pt x="2320" y="4219"/>
                    <a:pt x="2288" y="4243"/>
                    <a:pt x="2257" y="4275"/>
                  </a:cubicBezTo>
                  <a:cubicBezTo>
                    <a:pt x="2251" y="4275"/>
                    <a:pt x="2245" y="4287"/>
                    <a:pt x="2233" y="4287"/>
                  </a:cubicBezTo>
                  <a:cubicBezTo>
                    <a:pt x="2233" y="4287"/>
                    <a:pt x="2227" y="4287"/>
                    <a:pt x="2219" y="4281"/>
                  </a:cubicBezTo>
                  <a:cubicBezTo>
                    <a:pt x="2227" y="4275"/>
                    <a:pt x="2233" y="4269"/>
                    <a:pt x="2233" y="4263"/>
                  </a:cubicBezTo>
                  <a:lnTo>
                    <a:pt x="2233" y="4263"/>
                  </a:lnTo>
                  <a:cubicBezTo>
                    <a:pt x="2201" y="4287"/>
                    <a:pt x="2164" y="4307"/>
                    <a:pt x="2126" y="4325"/>
                  </a:cubicBezTo>
                  <a:cubicBezTo>
                    <a:pt x="2082" y="4344"/>
                    <a:pt x="2039" y="4370"/>
                    <a:pt x="1988" y="4376"/>
                  </a:cubicBezTo>
                  <a:lnTo>
                    <a:pt x="1982" y="4370"/>
                  </a:lnTo>
                  <a:cubicBezTo>
                    <a:pt x="1976" y="4370"/>
                    <a:pt x="1964" y="4376"/>
                    <a:pt x="1956" y="4376"/>
                  </a:cubicBezTo>
                  <a:lnTo>
                    <a:pt x="1944" y="4376"/>
                  </a:lnTo>
                  <a:cubicBezTo>
                    <a:pt x="1932" y="4376"/>
                    <a:pt x="1926" y="4376"/>
                    <a:pt x="1926" y="4356"/>
                  </a:cubicBezTo>
                  <a:cubicBezTo>
                    <a:pt x="1938" y="4350"/>
                    <a:pt x="1944" y="4350"/>
                    <a:pt x="1956" y="4344"/>
                  </a:cubicBezTo>
                  <a:cubicBezTo>
                    <a:pt x="1918" y="4307"/>
                    <a:pt x="1894" y="4269"/>
                    <a:pt x="1875" y="4225"/>
                  </a:cubicBezTo>
                  <a:cubicBezTo>
                    <a:pt x="1869" y="4231"/>
                    <a:pt x="1863" y="4237"/>
                    <a:pt x="1851" y="4257"/>
                  </a:cubicBezTo>
                  <a:cubicBezTo>
                    <a:pt x="1863" y="4287"/>
                    <a:pt x="1881" y="4319"/>
                    <a:pt x="1906" y="4344"/>
                  </a:cubicBezTo>
                  <a:lnTo>
                    <a:pt x="1888" y="4344"/>
                  </a:lnTo>
                  <a:cubicBezTo>
                    <a:pt x="1875" y="4338"/>
                    <a:pt x="1869" y="4332"/>
                    <a:pt x="1863" y="4325"/>
                  </a:cubicBezTo>
                  <a:cubicBezTo>
                    <a:pt x="1819" y="4301"/>
                    <a:pt x="1788" y="4269"/>
                    <a:pt x="1756" y="4237"/>
                  </a:cubicBezTo>
                  <a:lnTo>
                    <a:pt x="1756" y="4237"/>
                  </a:lnTo>
                  <a:cubicBezTo>
                    <a:pt x="1756" y="4243"/>
                    <a:pt x="1762" y="4257"/>
                    <a:pt x="1762" y="4263"/>
                  </a:cubicBezTo>
                  <a:cubicBezTo>
                    <a:pt x="1738" y="4249"/>
                    <a:pt x="1738" y="4237"/>
                    <a:pt x="1730" y="4225"/>
                  </a:cubicBezTo>
                  <a:cubicBezTo>
                    <a:pt x="1724" y="4212"/>
                    <a:pt x="1718" y="4206"/>
                    <a:pt x="1718" y="4194"/>
                  </a:cubicBezTo>
                  <a:cubicBezTo>
                    <a:pt x="1706" y="4182"/>
                    <a:pt x="1693" y="4162"/>
                    <a:pt x="1681" y="4144"/>
                  </a:cubicBezTo>
                  <a:cubicBezTo>
                    <a:pt x="1611" y="4050"/>
                    <a:pt x="1558" y="3951"/>
                    <a:pt x="1509" y="3842"/>
                  </a:cubicBezTo>
                  <a:lnTo>
                    <a:pt x="1509" y="3842"/>
                  </a:lnTo>
                  <a:cubicBezTo>
                    <a:pt x="1511" y="3848"/>
                    <a:pt x="1512" y="3854"/>
                    <a:pt x="1512" y="3861"/>
                  </a:cubicBezTo>
                  <a:cubicBezTo>
                    <a:pt x="1481" y="3830"/>
                    <a:pt x="1467" y="3798"/>
                    <a:pt x="1455" y="3761"/>
                  </a:cubicBezTo>
                  <a:cubicBezTo>
                    <a:pt x="1424" y="3648"/>
                    <a:pt x="1406" y="3529"/>
                    <a:pt x="1386" y="3410"/>
                  </a:cubicBezTo>
                  <a:cubicBezTo>
                    <a:pt x="1386" y="3392"/>
                    <a:pt x="1380" y="3373"/>
                    <a:pt x="1380" y="3354"/>
                  </a:cubicBezTo>
                  <a:cubicBezTo>
                    <a:pt x="1354" y="3228"/>
                    <a:pt x="1324" y="3109"/>
                    <a:pt x="1293" y="2984"/>
                  </a:cubicBezTo>
                  <a:cubicBezTo>
                    <a:pt x="1255" y="2840"/>
                    <a:pt x="1218" y="2690"/>
                    <a:pt x="1160" y="2551"/>
                  </a:cubicBezTo>
                  <a:cubicBezTo>
                    <a:pt x="1073" y="2320"/>
                    <a:pt x="948" y="2114"/>
                    <a:pt x="790" y="1926"/>
                  </a:cubicBezTo>
                  <a:cubicBezTo>
                    <a:pt x="678" y="1781"/>
                    <a:pt x="553" y="1643"/>
                    <a:pt x="440" y="1492"/>
                  </a:cubicBezTo>
                  <a:cubicBezTo>
                    <a:pt x="327" y="1342"/>
                    <a:pt x="220" y="1186"/>
                    <a:pt x="133" y="1016"/>
                  </a:cubicBezTo>
                  <a:cubicBezTo>
                    <a:pt x="76" y="897"/>
                    <a:pt x="38" y="772"/>
                    <a:pt x="38" y="633"/>
                  </a:cubicBezTo>
                  <a:cubicBezTo>
                    <a:pt x="38" y="609"/>
                    <a:pt x="46" y="578"/>
                    <a:pt x="52" y="552"/>
                  </a:cubicBezTo>
                  <a:cubicBezTo>
                    <a:pt x="46" y="546"/>
                    <a:pt x="46" y="540"/>
                    <a:pt x="46" y="534"/>
                  </a:cubicBezTo>
                  <a:cubicBezTo>
                    <a:pt x="46" y="521"/>
                    <a:pt x="46" y="509"/>
                    <a:pt x="58" y="503"/>
                  </a:cubicBezTo>
                  <a:cubicBezTo>
                    <a:pt x="58" y="509"/>
                    <a:pt x="64" y="509"/>
                    <a:pt x="64" y="509"/>
                  </a:cubicBezTo>
                  <a:cubicBezTo>
                    <a:pt x="70" y="489"/>
                    <a:pt x="83" y="471"/>
                    <a:pt x="101" y="451"/>
                  </a:cubicBezTo>
                  <a:cubicBezTo>
                    <a:pt x="121" y="427"/>
                    <a:pt x="133" y="414"/>
                    <a:pt x="151" y="414"/>
                  </a:cubicBezTo>
                  <a:cubicBezTo>
                    <a:pt x="165" y="414"/>
                    <a:pt x="177" y="421"/>
                    <a:pt x="196" y="427"/>
                  </a:cubicBezTo>
                  <a:cubicBezTo>
                    <a:pt x="240" y="445"/>
                    <a:pt x="271" y="483"/>
                    <a:pt x="301" y="527"/>
                  </a:cubicBezTo>
                  <a:cubicBezTo>
                    <a:pt x="353" y="596"/>
                    <a:pt x="396" y="671"/>
                    <a:pt x="459" y="734"/>
                  </a:cubicBezTo>
                  <a:cubicBezTo>
                    <a:pt x="521" y="803"/>
                    <a:pt x="590" y="859"/>
                    <a:pt x="672" y="891"/>
                  </a:cubicBezTo>
                  <a:lnTo>
                    <a:pt x="672" y="859"/>
                  </a:lnTo>
                  <a:cubicBezTo>
                    <a:pt x="685" y="879"/>
                    <a:pt x="691" y="885"/>
                    <a:pt x="697" y="897"/>
                  </a:cubicBezTo>
                  <a:cubicBezTo>
                    <a:pt x="760" y="910"/>
                    <a:pt x="828" y="922"/>
                    <a:pt x="897" y="922"/>
                  </a:cubicBezTo>
                  <a:lnTo>
                    <a:pt x="998" y="922"/>
                  </a:lnTo>
                  <a:cubicBezTo>
                    <a:pt x="1042" y="922"/>
                    <a:pt x="1091" y="922"/>
                    <a:pt x="1136" y="928"/>
                  </a:cubicBezTo>
                  <a:cubicBezTo>
                    <a:pt x="1123" y="916"/>
                    <a:pt x="1117" y="903"/>
                    <a:pt x="1105" y="891"/>
                  </a:cubicBezTo>
                  <a:lnTo>
                    <a:pt x="897" y="891"/>
                  </a:lnTo>
                  <a:cubicBezTo>
                    <a:pt x="715" y="891"/>
                    <a:pt x="565" y="828"/>
                    <a:pt x="452" y="677"/>
                  </a:cubicBezTo>
                  <a:cubicBezTo>
                    <a:pt x="402" y="609"/>
                    <a:pt x="347" y="540"/>
                    <a:pt x="289" y="459"/>
                  </a:cubicBezTo>
                  <a:lnTo>
                    <a:pt x="289" y="459"/>
                  </a:lnTo>
                  <a:cubicBezTo>
                    <a:pt x="309" y="465"/>
                    <a:pt x="321" y="465"/>
                    <a:pt x="327" y="471"/>
                  </a:cubicBezTo>
                  <a:cubicBezTo>
                    <a:pt x="428" y="540"/>
                    <a:pt x="535" y="590"/>
                    <a:pt x="647" y="627"/>
                  </a:cubicBezTo>
                  <a:cubicBezTo>
                    <a:pt x="778" y="685"/>
                    <a:pt x="923" y="722"/>
                    <a:pt x="1054" y="784"/>
                  </a:cubicBezTo>
                  <a:cubicBezTo>
                    <a:pt x="1129" y="822"/>
                    <a:pt x="1212" y="865"/>
                    <a:pt x="1279" y="928"/>
                  </a:cubicBezTo>
                  <a:cubicBezTo>
                    <a:pt x="1224" y="903"/>
                    <a:pt x="1166" y="897"/>
                    <a:pt x="1111" y="891"/>
                  </a:cubicBezTo>
                  <a:lnTo>
                    <a:pt x="1111" y="891"/>
                  </a:lnTo>
                  <a:cubicBezTo>
                    <a:pt x="1123" y="903"/>
                    <a:pt x="1142" y="916"/>
                    <a:pt x="1160" y="928"/>
                  </a:cubicBezTo>
                  <a:cubicBezTo>
                    <a:pt x="1180" y="934"/>
                    <a:pt x="1192" y="934"/>
                    <a:pt x="1212" y="940"/>
                  </a:cubicBezTo>
                  <a:cubicBezTo>
                    <a:pt x="1330" y="960"/>
                    <a:pt x="1424" y="1010"/>
                    <a:pt x="1493" y="1104"/>
                  </a:cubicBezTo>
                  <a:cubicBezTo>
                    <a:pt x="1512" y="1128"/>
                    <a:pt x="1530" y="1154"/>
                    <a:pt x="1550" y="1186"/>
                  </a:cubicBezTo>
                  <a:cubicBezTo>
                    <a:pt x="1637" y="1324"/>
                    <a:pt x="1693" y="1467"/>
                    <a:pt x="1738" y="1625"/>
                  </a:cubicBezTo>
                  <a:cubicBezTo>
                    <a:pt x="1857" y="2076"/>
                    <a:pt x="1894" y="2533"/>
                    <a:pt x="1857" y="2990"/>
                  </a:cubicBezTo>
                  <a:cubicBezTo>
                    <a:pt x="1843" y="3210"/>
                    <a:pt x="1825" y="3422"/>
                    <a:pt x="1806" y="3636"/>
                  </a:cubicBezTo>
                  <a:cubicBezTo>
                    <a:pt x="1813" y="3693"/>
                    <a:pt x="1813" y="3755"/>
                    <a:pt x="1819" y="3812"/>
                  </a:cubicBezTo>
                  <a:lnTo>
                    <a:pt x="1819" y="3824"/>
                  </a:lnTo>
                  <a:lnTo>
                    <a:pt x="1813" y="3830"/>
                  </a:lnTo>
                  <a:lnTo>
                    <a:pt x="1806" y="3830"/>
                  </a:lnTo>
                  <a:cubicBezTo>
                    <a:pt x="1806" y="3818"/>
                    <a:pt x="1800" y="3798"/>
                    <a:pt x="1794" y="3774"/>
                  </a:cubicBezTo>
                  <a:lnTo>
                    <a:pt x="1794" y="3774"/>
                  </a:lnTo>
                  <a:cubicBezTo>
                    <a:pt x="1788" y="3873"/>
                    <a:pt x="1788" y="3974"/>
                    <a:pt x="1800" y="4075"/>
                  </a:cubicBezTo>
                  <a:cubicBezTo>
                    <a:pt x="1806" y="4137"/>
                    <a:pt x="1819" y="4200"/>
                    <a:pt x="1843" y="4257"/>
                  </a:cubicBezTo>
                  <a:cubicBezTo>
                    <a:pt x="1851" y="4225"/>
                    <a:pt x="1857" y="4200"/>
                    <a:pt x="1857" y="4168"/>
                  </a:cubicBezTo>
                  <a:lnTo>
                    <a:pt x="1857" y="4156"/>
                  </a:lnTo>
                  <a:cubicBezTo>
                    <a:pt x="1831" y="4043"/>
                    <a:pt x="1831" y="3937"/>
                    <a:pt x="1831" y="3824"/>
                  </a:cubicBezTo>
                  <a:cubicBezTo>
                    <a:pt x="1843" y="3586"/>
                    <a:pt x="1875" y="3354"/>
                    <a:pt x="1894" y="3115"/>
                  </a:cubicBezTo>
                  <a:cubicBezTo>
                    <a:pt x="1918" y="2759"/>
                    <a:pt x="1918" y="2407"/>
                    <a:pt x="1869" y="2056"/>
                  </a:cubicBezTo>
                  <a:lnTo>
                    <a:pt x="1869" y="2195"/>
                  </a:lnTo>
                  <a:cubicBezTo>
                    <a:pt x="1851" y="2120"/>
                    <a:pt x="1837" y="2007"/>
                    <a:pt x="1837" y="1880"/>
                  </a:cubicBezTo>
                  <a:cubicBezTo>
                    <a:pt x="1831" y="1862"/>
                    <a:pt x="1831" y="1843"/>
                    <a:pt x="1825" y="1825"/>
                  </a:cubicBezTo>
                  <a:cubicBezTo>
                    <a:pt x="1776" y="1587"/>
                    <a:pt x="1712" y="1354"/>
                    <a:pt x="1574" y="1154"/>
                  </a:cubicBezTo>
                  <a:cubicBezTo>
                    <a:pt x="1562" y="1136"/>
                    <a:pt x="1562" y="1116"/>
                    <a:pt x="1568" y="1091"/>
                  </a:cubicBezTo>
                  <a:cubicBezTo>
                    <a:pt x="1580" y="1016"/>
                    <a:pt x="1606" y="948"/>
                    <a:pt x="1649" y="885"/>
                  </a:cubicBezTo>
                  <a:cubicBezTo>
                    <a:pt x="1706" y="809"/>
                    <a:pt x="1768" y="740"/>
                    <a:pt x="1843" y="691"/>
                  </a:cubicBezTo>
                  <a:cubicBezTo>
                    <a:pt x="1851" y="677"/>
                    <a:pt x="1857" y="665"/>
                    <a:pt x="1863" y="647"/>
                  </a:cubicBezTo>
                  <a:cubicBezTo>
                    <a:pt x="1869" y="633"/>
                    <a:pt x="1875" y="621"/>
                    <a:pt x="1894" y="621"/>
                  </a:cubicBezTo>
                  <a:lnTo>
                    <a:pt x="1900" y="621"/>
                  </a:lnTo>
                  <a:lnTo>
                    <a:pt x="1900" y="609"/>
                  </a:lnTo>
                  <a:cubicBezTo>
                    <a:pt x="1782" y="685"/>
                    <a:pt x="1675" y="772"/>
                    <a:pt x="1600" y="903"/>
                  </a:cubicBezTo>
                  <a:cubicBezTo>
                    <a:pt x="1574" y="948"/>
                    <a:pt x="1550" y="985"/>
                    <a:pt x="1542" y="1035"/>
                  </a:cubicBezTo>
                  <a:cubicBezTo>
                    <a:pt x="1542" y="1047"/>
                    <a:pt x="1542" y="1067"/>
                    <a:pt x="1524" y="1073"/>
                  </a:cubicBezTo>
                  <a:lnTo>
                    <a:pt x="1467" y="1016"/>
                  </a:lnTo>
                  <a:lnTo>
                    <a:pt x="1467" y="1016"/>
                  </a:lnTo>
                  <a:cubicBezTo>
                    <a:pt x="1475" y="1041"/>
                    <a:pt x="1487" y="1061"/>
                    <a:pt x="1499" y="1085"/>
                  </a:cubicBezTo>
                  <a:lnTo>
                    <a:pt x="1487" y="1085"/>
                  </a:lnTo>
                  <a:cubicBezTo>
                    <a:pt x="1481" y="1085"/>
                    <a:pt x="1475" y="1079"/>
                    <a:pt x="1475" y="1073"/>
                  </a:cubicBezTo>
                  <a:cubicBezTo>
                    <a:pt x="1443" y="1041"/>
                    <a:pt x="1424" y="1004"/>
                    <a:pt x="1406" y="960"/>
                  </a:cubicBezTo>
                  <a:cubicBezTo>
                    <a:pt x="1305" y="885"/>
                    <a:pt x="1198" y="822"/>
                    <a:pt x="1099" y="760"/>
                  </a:cubicBezTo>
                  <a:cubicBezTo>
                    <a:pt x="1099" y="746"/>
                    <a:pt x="1091" y="734"/>
                    <a:pt x="1099" y="728"/>
                  </a:cubicBezTo>
                  <a:cubicBezTo>
                    <a:pt x="1117" y="639"/>
                    <a:pt x="1142" y="558"/>
                    <a:pt x="1180" y="477"/>
                  </a:cubicBezTo>
                  <a:cubicBezTo>
                    <a:pt x="1180" y="471"/>
                    <a:pt x="1186" y="459"/>
                    <a:pt x="1192" y="451"/>
                  </a:cubicBezTo>
                  <a:cubicBezTo>
                    <a:pt x="1198" y="414"/>
                    <a:pt x="1204" y="384"/>
                    <a:pt x="1212" y="352"/>
                  </a:cubicBezTo>
                  <a:cubicBezTo>
                    <a:pt x="1218" y="339"/>
                    <a:pt x="1224" y="327"/>
                    <a:pt x="1236" y="327"/>
                  </a:cubicBezTo>
                  <a:lnTo>
                    <a:pt x="1242" y="327"/>
                  </a:lnTo>
                  <a:cubicBezTo>
                    <a:pt x="1236" y="346"/>
                    <a:pt x="1230" y="364"/>
                    <a:pt x="1230" y="384"/>
                  </a:cubicBezTo>
                  <a:cubicBezTo>
                    <a:pt x="1242" y="358"/>
                    <a:pt x="1261" y="333"/>
                    <a:pt x="1279" y="309"/>
                  </a:cubicBezTo>
                  <a:cubicBezTo>
                    <a:pt x="1317" y="263"/>
                    <a:pt x="1368" y="226"/>
                    <a:pt x="1430" y="208"/>
                  </a:cubicBezTo>
                  <a:cubicBezTo>
                    <a:pt x="1437" y="202"/>
                    <a:pt x="1443" y="202"/>
                    <a:pt x="1449" y="196"/>
                  </a:cubicBezTo>
                  <a:cubicBezTo>
                    <a:pt x="1455" y="188"/>
                    <a:pt x="1455" y="182"/>
                    <a:pt x="1461" y="176"/>
                  </a:cubicBezTo>
                  <a:cubicBezTo>
                    <a:pt x="1461" y="170"/>
                    <a:pt x="1467" y="164"/>
                    <a:pt x="1475" y="164"/>
                  </a:cubicBezTo>
                  <a:lnTo>
                    <a:pt x="1487" y="164"/>
                  </a:lnTo>
                  <a:lnTo>
                    <a:pt x="1487" y="182"/>
                  </a:lnTo>
                  <a:cubicBezTo>
                    <a:pt x="1512" y="170"/>
                    <a:pt x="1536" y="158"/>
                    <a:pt x="1562" y="145"/>
                  </a:cubicBezTo>
                  <a:cubicBezTo>
                    <a:pt x="1600" y="121"/>
                    <a:pt x="1643" y="95"/>
                    <a:pt x="1687" y="75"/>
                  </a:cubicBezTo>
                  <a:cubicBezTo>
                    <a:pt x="1687" y="69"/>
                    <a:pt x="1687" y="63"/>
                    <a:pt x="1681" y="51"/>
                  </a:cubicBezTo>
                  <a:lnTo>
                    <a:pt x="1681" y="51"/>
                  </a:lnTo>
                  <a:cubicBezTo>
                    <a:pt x="1687" y="57"/>
                    <a:pt x="1693" y="63"/>
                    <a:pt x="1693" y="75"/>
                  </a:cubicBezTo>
                  <a:cubicBezTo>
                    <a:pt x="1712" y="69"/>
                    <a:pt x="1724" y="63"/>
                    <a:pt x="1738" y="57"/>
                  </a:cubicBezTo>
                  <a:cubicBezTo>
                    <a:pt x="1768" y="45"/>
                    <a:pt x="1800" y="38"/>
                    <a:pt x="1831" y="38"/>
                  </a:cubicBezTo>
                  <a:close/>
                  <a:moveTo>
                    <a:pt x="2558" y="4431"/>
                  </a:moveTo>
                  <a:cubicBezTo>
                    <a:pt x="2557" y="4432"/>
                    <a:pt x="2556" y="4433"/>
                    <a:pt x="2555" y="4433"/>
                  </a:cubicBezTo>
                  <a:lnTo>
                    <a:pt x="2555" y="4433"/>
                  </a:lnTo>
                  <a:cubicBezTo>
                    <a:pt x="2561" y="4433"/>
                    <a:pt x="2566" y="4432"/>
                    <a:pt x="2571" y="4431"/>
                  </a:cubicBezTo>
                  <a:close/>
                  <a:moveTo>
                    <a:pt x="5566" y="1975"/>
                  </a:moveTo>
                  <a:cubicBezTo>
                    <a:pt x="5635" y="1987"/>
                    <a:pt x="5679" y="2025"/>
                    <a:pt x="5686" y="2076"/>
                  </a:cubicBezTo>
                  <a:lnTo>
                    <a:pt x="5692" y="2068"/>
                  </a:lnTo>
                  <a:lnTo>
                    <a:pt x="5692" y="2068"/>
                  </a:lnTo>
                  <a:cubicBezTo>
                    <a:pt x="5698" y="2088"/>
                    <a:pt x="5692" y="2106"/>
                    <a:pt x="5686" y="2126"/>
                  </a:cubicBezTo>
                  <a:cubicBezTo>
                    <a:pt x="5679" y="2138"/>
                    <a:pt x="5673" y="2157"/>
                    <a:pt x="5661" y="2175"/>
                  </a:cubicBezTo>
                  <a:cubicBezTo>
                    <a:pt x="5655" y="2181"/>
                    <a:pt x="5655" y="2181"/>
                    <a:pt x="5655" y="2189"/>
                  </a:cubicBezTo>
                  <a:cubicBezTo>
                    <a:pt x="5604" y="2256"/>
                    <a:pt x="5542" y="2314"/>
                    <a:pt x="5467" y="2363"/>
                  </a:cubicBezTo>
                  <a:cubicBezTo>
                    <a:pt x="5404" y="2407"/>
                    <a:pt x="5334" y="2444"/>
                    <a:pt x="5265" y="2490"/>
                  </a:cubicBezTo>
                  <a:cubicBezTo>
                    <a:pt x="4796" y="2808"/>
                    <a:pt x="4363" y="3179"/>
                    <a:pt x="3949" y="3573"/>
                  </a:cubicBezTo>
                  <a:cubicBezTo>
                    <a:pt x="3775" y="3737"/>
                    <a:pt x="3599" y="3905"/>
                    <a:pt x="3411" y="4049"/>
                  </a:cubicBezTo>
                  <a:cubicBezTo>
                    <a:pt x="3223" y="4188"/>
                    <a:pt x="3023" y="4301"/>
                    <a:pt x="2803" y="4376"/>
                  </a:cubicBezTo>
                  <a:cubicBezTo>
                    <a:pt x="2797" y="4382"/>
                    <a:pt x="2791" y="4382"/>
                    <a:pt x="2783" y="4382"/>
                  </a:cubicBezTo>
                  <a:cubicBezTo>
                    <a:pt x="2716" y="4413"/>
                    <a:pt x="2646" y="4437"/>
                    <a:pt x="2571" y="4457"/>
                  </a:cubicBezTo>
                  <a:cubicBezTo>
                    <a:pt x="2565" y="4457"/>
                    <a:pt x="2558" y="4463"/>
                    <a:pt x="2552" y="4463"/>
                  </a:cubicBezTo>
                  <a:cubicBezTo>
                    <a:pt x="2546" y="4463"/>
                    <a:pt x="2540" y="4457"/>
                    <a:pt x="2534" y="4451"/>
                  </a:cubicBezTo>
                  <a:cubicBezTo>
                    <a:pt x="2539" y="4439"/>
                    <a:pt x="2549" y="4438"/>
                    <a:pt x="2555" y="4433"/>
                  </a:cubicBezTo>
                  <a:lnTo>
                    <a:pt x="2555" y="4433"/>
                  </a:lnTo>
                  <a:cubicBezTo>
                    <a:pt x="2517" y="4437"/>
                    <a:pt x="2477" y="4437"/>
                    <a:pt x="2439" y="4437"/>
                  </a:cubicBezTo>
                  <a:cubicBezTo>
                    <a:pt x="2401" y="4437"/>
                    <a:pt x="2358" y="4437"/>
                    <a:pt x="2320" y="4431"/>
                  </a:cubicBezTo>
                  <a:cubicBezTo>
                    <a:pt x="2270" y="4425"/>
                    <a:pt x="2213" y="4419"/>
                    <a:pt x="2164" y="4407"/>
                  </a:cubicBezTo>
                  <a:lnTo>
                    <a:pt x="2120" y="4407"/>
                  </a:lnTo>
                  <a:cubicBezTo>
                    <a:pt x="2106" y="4407"/>
                    <a:pt x="2100" y="4407"/>
                    <a:pt x="2088" y="4394"/>
                  </a:cubicBezTo>
                  <a:cubicBezTo>
                    <a:pt x="2100" y="4388"/>
                    <a:pt x="2106" y="4388"/>
                    <a:pt x="2114" y="4388"/>
                  </a:cubicBezTo>
                  <a:lnTo>
                    <a:pt x="2120" y="4388"/>
                  </a:lnTo>
                  <a:cubicBezTo>
                    <a:pt x="2120" y="4382"/>
                    <a:pt x="2114" y="4382"/>
                    <a:pt x="2114" y="4382"/>
                  </a:cubicBezTo>
                  <a:cubicBezTo>
                    <a:pt x="2120" y="4362"/>
                    <a:pt x="2132" y="4362"/>
                    <a:pt x="2144" y="4356"/>
                  </a:cubicBezTo>
                  <a:cubicBezTo>
                    <a:pt x="2233" y="4313"/>
                    <a:pt x="2314" y="4263"/>
                    <a:pt x="2395" y="4206"/>
                  </a:cubicBezTo>
                  <a:cubicBezTo>
                    <a:pt x="2389" y="4206"/>
                    <a:pt x="2383" y="4206"/>
                    <a:pt x="2377" y="4194"/>
                  </a:cubicBezTo>
                  <a:cubicBezTo>
                    <a:pt x="2439" y="4162"/>
                    <a:pt x="2502" y="4125"/>
                    <a:pt x="2558" y="4081"/>
                  </a:cubicBezTo>
                  <a:cubicBezTo>
                    <a:pt x="2646" y="4012"/>
                    <a:pt x="2728" y="3931"/>
                    <a:pt x="2803" y="3836"/>
                  </a:cubicBezTo>
                  <a:cubicBezTo>
                    <a:pt x="3016" y="3580"/>
                    <a:pt x="3173" y="3291"/>
                    <a:pt x="3292" y="2978"/>
                  </a:cubicBezTo>
                  <a:lnTo>
                    <a:pt x="3292" y="2978"/>
                  </a:lnTo>
                  <a:cubicBezTo>
                    <a:pt x="3287" y="2984"/>
                    <a:pt x="3282" y="2989"/>
                    <a:pt x="3280" y="2994"/>
                  </a:cubicBezTo>
                  <a:lnTo>
                    <a:pt x="3280" y="2994"/>
                  </a:lnTo>
                  <a:cubicBezTo>
                    <a:pt x="3286" y="2951"/>
                    <a:pt x="3304" y="2914"/>
                    <a:pt x="3323" y="2878"/>
                  </a:cubicBezTo>
                  <a:cubicBezTo>
                    <a:pt x="3341" y="2834"/>
                    <a:pt x="3355" y="2790"/>
                    <a:pt x="3361" y="2745"/>
                  </a:cubicBezTo>
                  <a:lnTo>
                    <a:pt x="3361" y="2745"/>
                  </a:lnTo>
                  <a:cubicBezTo>
                    <a:pt x="3347" y="2765"/>
                    <a:pt x="3335" y="2783"/>
                    <a:pt x="3317" y="2808"/>
                  </a:cubicBezTo>
                  <a:cubicBezTo>
                    <a:pt x="3335" y="2771"/>
                    <a:pt x="3355" y="2739"/>
                    <a:pt x="3373" y="2708"/>
                  </a:cubicBezTo>
                  <a:cubicBezTo>
                    <a:pt x="3373" y="2702"/>
                    <a:pt x="3373" y="2690"/>
                    <a:pt x="3379" y="2684"/>
                  </a:cubicBezTo>
                  <a:cubicBezTo>
                    <a:pt x="3399" y="2583"/>
                    <a:pt x="3411" y="2482"/>
                    <a:pt x="3423" y="2383"/>
                  </a:cubicBezTo>
                  <a:cubicBezTo>
                    <a:pt x="3430" y="2345"/>
                    <a:pt x="3442" y="2320"/>
                    <a:pt x="3460" y="2288"/>
                  </a:cubicBezTo>
                  <a:cubicBezTo>
                    <a:pt x="3505" y="2232"/>
                    <a:pt x="3561" y="2213"/>
                    <a:pt x="3624" y="2213"/>
                  </a:cubicBezTo>
                  <a:lnTo>
                    <a:pt x="3630" y="2213"/>
                  </a:lnTo>
                  <a:cubicBezTo>
                    <a:pt x="3711" y="2219"/>
                    <a:pt x="3787" y="2232"/>
                    <a:pt x="3862" y="2264"/>
                  </a:cubicBezTo>
                  <a:cubicBezTo>
                    <a:pt x="3868" y="2256"/>
                    <a:pt x="3881" y="2256"/>
                    <a:pt x="3899" y="2256"/>
                  </a:cubicBezTo>
                  <a:cubicBezTo>
                    <a:pt x="3893" y="2264"/>
                    <a:pt x="3887" y="2270"/>
                    <a:pt x="3881" y="2276"/>
                  </a:cubicBezTo>
                  <a:cubicBezTo>
                    <a:pt x="3899" y="2282"/>
                    <a:pt x="3919" y="2294"/>
                    <a:pt x="3943" y="2302"/>
                  </a:cubicBezTo>
                  <a:cubicBezTo>
                    <a:pt x="4038" y="2357"/>
                    <a:pt x="4145" y="2395"/>
                    <a:pt x="4250" y="2420"/>
                  </a:cubicBezTo>
                  <a:cubicBezTo>
                    <a:pt x="4263" y="2420"/>
                    <a:pt x="4275" y="2426"/>
                    <a:pt x="4288" y="2426"/>
                  </a:cubicBezTo>
                  <a:cubicBezTo>
                    <a:pt x="4301" y="2420"/>
                    <a:pt x="4319" y="2407"/>
                    <a:pt x="4339" y="2401"/>
                  </a:cubicBezTo>
                  <a:lnTo>
                    <a:pt x="4339" y="2401"/>
                  </a:lnTo>
                  <a:cubicBezTo>
                    <a:pt x="4333" y="2414"/>
                    <a:pt x="4325" y="2420"/>
                    <a:pt x="4313" y="2432"/>
                  </a:cubicBezTo>
                  <a:cubicBezTo>
                    <a:pt x="4345" y="2432"/>
                    <a:pt x="4376" y="2438"/>
                    <a:pt x="4408" y="2438"/>
                  </a:cubicBezTo>
                  <a:cubicBezTo>
                    <a:pt x="4457" y="2438"/>
                    <a:pt x="4513" y="2432"/>
                    <a:pt x="4564" y="2420"/>
                  </a:cubicBezTo>
                  <a:cubicBezTo>
                    <a:pt x="4596" y="2401"/>
                    <a:pt x="4626" y="2389"/>
                    <a:pt x="4658" y="2369"/>
                  </a:cubicBezTo>
                  <a:cubicBezTo>
                    <a:pt x="4683" y="2357"/>
                    <a:pt x="4715" y="2339"/>
                    <a:pt x="4746" y="2339"/>
                  </a:cubicBezTo>
                  <a:cubicBezTo>
                    <a:pt x="4727" y="2351"/>
                    <a:pt x="4709" y="2369"/>
                    <a:pt x="4683" y="2383"/>
                  </a:cubicBezTo>
                  <a:cubicBezTo>
                    <a:pt x="4727" y="2363"/>
                    <a:pt x="4770" y="2339"/>
                    <a:pt x="4814" y="2314"/>
                  </a:cubicBezTo>
                  <a:cubicBezTo>
                    <a:pt x="4903" y="2264"/>
                    <a:pt x="4978" y="2201"/>
                    <a:pt x="5065" y="2144"/>
                  </a:cubicBezTo>
                  <a:cubicBezTo>
                    <a:pt x="5178" y="2062"/>
                    <a:pt x="5303" y="2019"/>
                    <a:pt x="5435" y="1987"/>
                  </a:cubicBezTo>
                  <a:cubicBezTo>
                    <a:pt x="5467" y="1981"/>
                    <a:pt x="5498" y="1975"/>
                    <a:pt x="5528" y="1975"/>
                  </a:cubicBezTo>
                  <a:close/>
                  <a:moveTo>
                    <a:pt x="1825" y="0"/>
                  </a:moveTo>
                  <a:cubicBezTo>
                    <a:pt x="1800" y="0"/>
                    <a:pt x="1768" y="8"/>
                    <a:pt x="1744" y="14"/>
                  </a:cubicBezTo>
                  <a:cubicBezTo>
                    <a:pt x="1693" y="32"/>
                    <a:pt x="1643" y="51"/>
                    <a:pt x="1600" y="75"/>
                  </a:cubicBezTo>
                  <a:cubicBezTo>
                    <a:pt x="1524" y="113"/>
                    <a:pt x="1455" y="158"/>
                    <a:pt x="1380" y="176"/>
                  </a:cubicBezTo>
                  <a:cubicBezTo>
                    <a:pt x="1330" y="196"/>
                    <a:pt x="1287" y="233"/>
                    <a:pt x="1255" y="271"/>
                  </a:cubicBezTo>
                  <a:cubicBezTo>
                    <a:pt x="1186" y="358"/>
                    <a:pt x="1129" y="451"/>
                    <a:pt x="1105" y="564"/>
                  </a:cubicBezTo>
                  <a:cubicBezTo>
                    <a:pt x="1085" y="621"/>
                    <a:pt x="1067" y="677"/>
                    <a:pt x="1054" y="728"/>
                  </a:cubicBezTo>
                  <a:cubicBezTo>
                    <a:pt x="1042" y="728"/>
                    <a:pt x="1042" y="734"/>
                    <a:pt x="1036" y="734"/>
                  </a:cubicBezTo>
                  <a:cubicBezTo>
                    <a:pt x="866" y="659"/>
                    <a:pt x="685" y="615"/>
                    <a:pt x="521" y="534"/>
                  </a:cubicBezTo>
                  <a:cubicBezTo>
                    <a:pt x="465" y="509"/>
                    <a:pt x="414" y="477"/>
                    <a:pt x="365" y="451"/>
                  </a:cubicBezTo>
                  <a:cubicBezTo>
                    <a:pt x="315" y="421"/>
                    <a:pt x="271" y="396"/>
                    <a:pt x="214" y="376"/>
                  </a:cubicBezTo>
                  <a:cubicBezTo>
                    <a:pt x="196" y="376"/>
                    <a:pt x="183" y="370"/>
                    <a:pt x="171" y="370"/>
                  </a:cubicBezTo>
                  <a:cubicBezTo>
                    <a:pt x="127" y="370"/>
                    <a:pt x="95" y="390"/>
                    <a:pt x="70" y="427"/>
                  </a:cubicBezTo>
                  <a:cubicBezTo>
                    <a:pt x="20" y="497"/>
                    <a:pt x="1" y="564"/>
                    <a:pt x="1" y="647"/>
                  </a:cubicBezTo>
                  <a:cubicBezTo>
                    <a:pt x="1" y="797"/>
                    <a:pt x="46" y="940"/>
                    <a:pt x="113" y="1073"/>
                  </a:cubicBezTo>
                  <a:cubicBezTo>
                    <a:pt x="220" y="1267"/>
                    <a:pt x="353" y="1449"/>
                    <a:pt x="490" y="1617"/>
                  </a:cubicBezTo>
                  <a:cubicBezTo>
                    <a:pt x="590" y="1744"/>
                    <a:pt x="691" y="1862"/>
                    <a:pt x="790" y="1987"/>
                  </a:cubicBezTo>
                  <a:cubicBezTo>
                    <a:pt x="992" y="2238"/>
                    <a:pt x="1129" y="2520"/>
                    <a:pt x="1212" y="2828"/>
                  </a:cubicBezTo>
                  <a:cubicBezTo>
                    <a:pt x="1267" y="3060"/>
                    <a:pt x="1324" y="3291"/>
                    <a:pt x="1374" y="3529"/>
                  </a:cubicBezTo>
                  <a:cubicBezTo>
                    <a:pt x="1412" y="3723"/>
                    <a:pt x="1481" y="3905"/>
                    <a:pt x="1580" y="4075"/>
                  </a:cubicBezTo>
                  <a:cubicBezTo>
                    <a:pt x="1649" y="4182"/>
                    <a:pt x="1724" y="4275"/>
                    <a:pt x="1825" y="4350"/>
                  </a:cubicBezTo>
                  <a:cubicBezTo>
                    <a:pt x="1869" y="4382"/>
                    <a:pt x="1912" y="4394"/>
                    <a:pt x="1970" y="4407"/>
                  </a:cubicBezTo>
                  <a:lnTo>
                    <a:pt x="2100" y="4425"/>
                  </a:lnTo>
                  <a:cubicBezTo>
                    <a:pt x="2170" y="4437"/>
                    <a:pt x="2227" y="4451"/>
                    <a:pt x="2288" y="4463"/>
                  </a:cubicBezTo>
                  <a:cubicBezTo>
                    <a:pt x="2340" y="4469"/>
                    <a:pt x="2395" y="4475"/>
                    <a:pt x="2445" y="4475"/>
                  </a:cubicBezTo>
                  <a:cubicBezTo>
                    <a:pt x="2583" y="4475"/>
                    <a:pt x="2716" y="4445"/>
                    <a:pt x="2847" y="4400"/>
                  </a:cubicBezTo>
                  <a:cubicBezTo>
                    <a:pt x="3084" y="4313"/>
                    <a:pt x="3298" y="4188"/>
                    <a:pt x="3492" y="4031"/>
                  </a:cubicBezTo>
                  <a:cubicBezTo>
                    <a:pt x="3686" y="3881"/>
                    <a:pt x="3856" y="3711"/>
                    <a:pt x="4032" y="3549"/>
                  </a:cubicBezTo>
                  <a:cubicBezTo>
                    <a:pt x="4451" y="3153"/>
                    <a:pt x="4889" y="2783"/>
                    <a:pt x="5372" y="2470"/>
                  </a:cubicBezTo>
                  <a:cubicBezTo>
                    <a:pt x="5416" y="2438"/>
                    <a:pt x="5461" y="2414"/>
                    <a:pt x="5504" y="2383"/>
                  </a:cubicBezTo>
                  <a:cubicBezTo>
                    <a:pt x="5580" y="2332"/>
                    <a:pt x="5641" y="2276"/>
                    <a:pt x="5686" y="2201"/>
                  </a:cubicBezTo>
                  <a:cubicBezTo>
                    <a:pt x="5704" y="2169"/>
                    <a:pt x="5724" y="2138"/>
                    <a:pt x="5724" y="2106"/>
                  </a:cubicBezTo>
                  <a:cubicBezTo>
                    <a:pt x="5730" y="2038"/>
                    <a:pt x="5698" y="1993"/>
                    <a:pt x="5641" y="1963"/>
                  </a:cubicBezTo>
                  <a:cubicBezTo>
                    <a:pt x="5592" y="1938"/>
                    <a:pt x="5542" y="1932"/>
                    <a:pt x="5491" y="1932"/>
                  </a:cubicBezTo>
                  <a:lnTo>
                    <a:pt x="5447" y="1932"/>
                  </a:lnTo>
                  <a:cubicBezTo>
                    <a:pt x="5354" y="1938"/>
                    <a:pt x="5265" y="1963"/>
                    <a:pt x="5178" y="1981"/>
                  </a:cubicBezTo>
                  <a:cubicBezTo>
                    <a:pt x="5071" y="2007"/>
                    <a:pt x="4972" y="2031"/>
                    <a:pt x="4865" y="2044"/>
                  </a:cubicBezTo>
                  <a:cubicBezTo>
                    <a:pt x="4808" y="2050"/>
                    <a:pt x="4746" y="2056"/>
                    <a:pt x="4695" y="2056"/>
                  </a:cubicBezTo>
                  <a:cubicBezTo>
                    <a:pt x="4633" y="2056"/>
                    <a:pt x="4582" y="2050"/>
                    <a:pt x="4545" y="2044"/>
                  </a:cubicBezTo>
                  <a:cubicBezTo>
                    <a:pt x="4545" y="2013"/>
                    <a:pt x="4564" y="1987"/>
                    <a:pt x="4576" y="1963"/>
                  </a:cubicBezTo>
                  <a:cubicBezTo>
                    <a:pt x="4658" y="1787"/>
                    <a:pt x="4701" y="1605"/>
                    <a:pt x="4721" y="1411"/>
                  </a:cubicBezTo>
                  <a:cubicBezTo>
                    <a:pt x="4733" y="1229"/>
                    <a:pt x="4695" y="1053"/>
                    <a:pt x="4602" y="897"/>
                  </a:cubicBezTo>
                  <a:cubicBezTo>
                    <a:pt x="4527" y="778"/>
                    <a:pt x="4445" y="659"/>
                    <a:pt x="4382" y="527"/>
                  </a:cubicBezTo>
                  <a:cubicBezTo>
                    <a:pt x="4351" y="477"/>
                    <a:pt x="4313" y="433"/>
                    <a:pt x="4269" y="396"/>
                  </a:cubicBezTo>
                  <a:cubicBezTo>
                    <a:pt x="4220" y="358"/>
                    <a:pt x="4175" y="339"/>
                    <a:pt x="4119" y="339"/>
                  </a:cubicBezTo>
                  <a:lnTo>
                    <a:pt x="4081" y="339"/>
                  </a:lnTo>
                  <a:cubicBezTo>
                    <a:pt x="3987" y="352"/>
                    <a:pt x="3899" y="390"/>
                    <a:pt x="3818" y="433"/>
                  </a:cubicBezTo>
                  <a:cubicBezTo>
                    <a:pt x="3755" y="465"/>
                    <a:pt x="3686" y="497"/>
                    <a:pt x="3624" y="527"/>
                  </a:cubicBezTo>
                  <a:cubicBezTo>
                    <a:pt x="3498" y="584"/>
                    <a:pt x="3385" y="659"/>
                    <a:pt x="3304" y="766"/>
                  </a:cubicBezTo>
                  <a:cubicBezTo>
                    <a:pt x="3304" y="772"/>
                    <a:pt x="3298" y="772"/>
                    <a:pt x="3292" y="772"/>
                  </a:cubicBezTo>
                  <a:cubicBezTo>
                    <a:pt x="3280" y="772"/>
                    <a:pt x="3280" y="752"/>
                    <a:pt x="3272" y="746"/>
                  </a:cubicBezTo>
                  <a:cubicBezTo>
                    <a:pt x="3235" y="627"/>
                    <a:pt x="3179" y="521"/>
                    <a:pt x="3116" y="414"/>
                  </a:cubicBezTo>
                  <a:cubicBezTo>
                    <a:pt x="3066" y="346"/>
                    <a:pt x="3009" y="277"/>
                    <a:pt x="2934" y="226"/>
                  </a:cubicBezTo>
                  <a:cubicBezTo>
                    <a:pt x="2878" y="188"/>
                    <a:pt x="2821" y="164"/>
                    <a:pt x="2753" y="158"/>
                  </a:cubicBezTo>
                  <a:cubicBezTo>
                    <a:pt x="2740" y="151"/>
                    <a:pt x="2734" y="151"/>
                    <a:pt x="2722" y="151"/>
                  </a:cubicBezTo>
                  <a:cubicBezTo>
                    <a:pt x="2696" y="151"/>
                    <a:pt x="2665" y="158"/>
                    <a:pt x="2640" y="170"/>
                  </a:cubicBezTo>
                  <a:cubicBezTo>
                    <a:pt x="2565" y="196"/>
                    <a:pt x="2502" y="239"/>
                    <a:pt x="2452" y="295"/>
                  </a:cubicBezTo>
                  <a:cubicBezTo>
                    <a:pt x="2421" y="327"/>
                    <a:pt x="2389" y="352"/>
                    <a:pt x="2364" y="376"/>
                  </a:cubicBezTo>
                  <a:cubicBezTo>
                    <a:pt x="2346" y="396"/>
                    <a:pt x="2332" y="408"/>
                    <a:pt x="2308" y="414"/>
                  </a:cubicBezTo>
                  <a:cubicBezTo>
                    <a:pt x="2282" y="376"/>
                    <a:pt x="2264" y="339"/>
                    <a:pt x="2239" y="301"/>
                  </a:cubicBezTo>
                  <a:cubicBezTo>
                    <a:pt x="2158" y="176"/>
                    <a:pt x="2057" y="75"/>
                    <a:pt x="1918" y="20"/>
                  </a:cubicBezTo>
                  <a:cubicBezTo>
                    <a:pt x="1888" y="8"/>
                    <a:pt x="1857" y="0"/>
                    <a:pt x="18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 rot="999412">
              <a:off x="1375138" y="1783091"/>
              <a:ext cx="270626" cy="1177087"/>
            </a:xfrm>
            <a:custGeom>
              <a:avLst/>
              <a:gdLst/>
              <a:ahLst/>
              <a:cxnLst/>
              <a:rect l="l" t="t" r="r" b="b"/>
              <a:pathLst>
                <a:path w="790" h="3436" extrusionOk="0">
                  <a:moveTo>
                    <a:pt x="778" y="1"/>
                  </a:moveTo>
                  <a:cubicBezTo>
                    <a:pt x="778" y="7"/>
                    <a:pt x="772" y="7"/>
                    <a:pt x="772" y="7"/>
                  </a:cubicBezTo>
                  <a:cubicBezTo>
                    <a:pt x="772" y="258"/>
                    <a:pt x="746" y="503"/>
                    <a:pt x="734" y="747"/>
                  </a:cubicBezTo>
                  <a:cubicBezTo>
                    <a:pt x="715" y="1022"/>
                    <a:pt x="691" y="1299"/>
                    <a:pt x="653" y="1568"/>
                  </a:cubicBezTo>
                  <a:cubicBezTo>
                    <a:pt x="628" y="1736"/>
                    <a:pt x="596" y="1900"/>
                    <a:pt x="552" y="2063"/>
                  </a:cubicBezTo>
                  <a:cubicBezTo>
                    <a:pt x="521" y="2201"/>
                    <a:pt x="471" y="2338"/>
                    <a:pt x="433" y="2470"/>
                  </a:cubicBezTo>
                  <a:cubicBezTo>
                    <a:pt x="427" y="2502"/>
                    <a:pt x="414" y="2533"/>
                    <a:pt x="402" y="2564"/>
                  </a:cubicBezTo>
                  <a:cubicBezTo>
                    <a:pt x="376" y="2621"/>
                    <a:pt x="352" y="2684"/>
                    <a:pt x="339" y="2746"/>
                  </a:cubicBezTo>
                  <a:cubicBezTo>
                    <a:pt x="321" y="2789"/>
                    <a:pt x="295" y="2840"/>
                    <a:pt x="277" y="2884"/>
                  </a:cubicBezTo>
                  <a:cubicBezTo>
                    <a:pt x="263" y="2916"/>
                    <a:pt x="245" y="2947"/>
                    <a:pt x="226" y="2985"/>
                  </a:cubicBezTo>
                  <a:cubicBezTo>
                    <a:pt x="176" y="3110"/>
                    <a:pt x="107" y="3234"/>
                    <a:pt x="32" y="3353"/>
                  </a:cubicBezTo>
                  <a:cubicBezTo>
                    <a:pt x="20" y="3379"/>
                    <a:pt x="8" y="3410"/>
                    <a:pt x="0" y="3436"/>
                  </a:cubicBezTo>
                  <a:cubicBezTo>
                    <a:pt x="38" y="3422"/>
                    <a:pt x="51" y="3385"/>
                    <a:pt x="69" y="3353"/>
                  </a:cubicBezTo>
                  <a:cubicBezTo>
                    <a:pt x="113" y="3272"/>
                    <a:pt x="164" y="3191"/>
                    <a:pt x="208" y="3104"/>
                  </a:cubicBezTo>
                  <a:cubicBezTo>
                    <a:pt x="289" y="2953"/>
                    <a:pt x="352" y="2789"/>
                    <a:pt x="414" y="2633"/>
                  </a:cubicBezTo>
                  <a:cubicBezTo>
                    <a:pt x="452" y="2546"/>
                    <a:pt x="477" y="2445"/>
                    <a:pt x="509" y="2351"/>
                  </a:cubicBezTo>
                  <a:cubicBezTo>
                    <a:pt x="534" y="2270"/>
                    <a:pt x="552" y="2195"/>
                    <a:pt x="578" y="2112"/>
                  </a:cubicBezTo>
                  <a:cubicBezTo>
                    <a:pt x="615" y="1962"/>
                    <a:pt x="647" y="1812"/>
                    <a:pt x="671" y="1655"/>
                  </a:cubicBezTo>
                  <a:cubicBezTo>
                    <a:pt x="734" y="1273"/>
                    <a:pt x="752" y="891"/>
                    <a:pt x="778" y="503"/>
                  </a:cubicBezTo>
                  <a:cubicBezTo>
                    <a:pt x="784" y="377"/>
                    <a:pt x="784" y="246"/>
                    <a:pt x="790" y="113"/>
                  </a:cubicBezTo>
                  <a:cubicBezTo>
                    <a:pt x="790" y="76"/>
                    <a:pt x="790" y="38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 rot="999412">
              <a:off x="1337486" y="1787507"/>
              <a:ext cx="156895" cy="1118849"/>
            </a:xfrm>
            <a:custGeom>
              <a:avLst/>
              <a:gdLst/>
              <a:ahLst/>
              <a:cxnLst/>
              <a:rect l="l" t="t" r="r" b="b"/>
              <a:pathLst>
                <a:path w="458" h="3266" extrusionOk="0">
                  <a:moveTo>
                    <a:pt x="452" y="0"/>
                  </a:moveTo>
                  <a:cubicBezTo>
                    <a:pt x="446" y="6"/>
                    <a:pt x="446" y="6"/>
                    <a:pt x="446" y="12"/>
                  </a:cubicBezTo>
                  <a:cubicBezTo>
                    <a:pt x="358" y="1097"/>
                    <a:pt x="214" y="2175"/>
                    <a:pt x="0" y="3246"/>
                  </a:cubicBezTo>
                  <a:cubicBezTo>
                    <a:pt x="0" y="3246"/>
                    <a:pt x="6" y="3246"/>
                    <a:pt x="14" y="3266"/>
                  </a:cubicBezTo>
                  <a:cubicBezTo>
                    <a:pt x="32" y="3177"/>
                    <a:pt x="58" y="3108"/>
                    <a:pt x="70" y="3033"/>
                  </a:cubicBezTo>
                  <a:cubicBezTo>
                    <a:pt x="170" y="2563"/>
                    <a:pt x="246" y="2087"/>
                    <a:pt x="307" y="1604"/>
                  </a:cubicBezTo>
                  <a:cubicBezTo>
                    <a:pt x="376" y="1134"/>
                    <a:pt x="428" y="664"/>
                    <a:pt x="452" y="188"/>
                  </a:cubicBezTo>
                  <a:cubicBezTo>
                    <a:pt x="458" y="131"/>
                    <a:pt x="452" y="75"/>
                    <a:pt x="458" y="18"/>
                  </a:cubicBezTo>
                  <a:cubicBezTo>
                    <a:pt x="458" y="12"/>
                    <a:pt x="458" y="6"/>
                    <a:pt x="4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 rot="999412">
              <a:off x="1431097" y="2407908"/>
              <a:ext cx="777964" cy="691316"/>
            </a:xfrm>
            <a:custGeom>
              <a:avLst/>
              <a:gdLst/>
              <a:ahLst/>
              <a:cxnLst/>
              <a:rect l="l" t="t" r="r" b="b"/>
              <a:pathLst>
                <a:path w="2271" h="2018" extrusionOk="0">
                  <a:moveTo>
                    <a:pt x="2270" y="0"/>
                  </a:moveTo>
                  <a:cubicBezTo>
                    <a:pt x="2239" y="0"/>
                    <a:pt x="2207" y="18"/>
                    <a:pt x="2182" y="30"/>
                  </a:cubicBezTo>
                  <a:cubicBezTo>
                    <a:pt x="2150" y="50"/>
                    <a:pt x="2120" y="62"/>
                    <a:pt x="2088" y="81"/>
                  </a:cubicBezTo>
                  <a:cubicBezTo>
                    <a:pt x="1843" y="218"/>
                    <a:pt x="1631" y="394"/>
                    <a:pt x="1443" y="594"/>
                  </a:cubicBezTo>
                  <a:cubicBezTo>
                    <a:pt x="1255" y="802"/>
                    <a:pt x="1079" y="1028"/>
                    <a:pt x="891" y="1234"/>
                  </a:cubicBezTo>
                  <a:cubicBezTo>
                    <a:pt x="784" y="1354"/>
                    <a:pt x="683" y="1473"/>
                    <a:pt x="571" y="1586"/>
                  </a:cubicBezTo>
                  <a:cubicBezTo>
                    <a:pt x="434" y="1736"/>
                    <a:pt x="270" y="1855"/>
                    <a:pt x="89" y="1956"/>
                  </a:cubicBezTo>
                  <a:cubicBezTo>
                    <a:pt x="58" y="1968"/>
                    <a:pt x="26" y="1986"/>
                    <a:pt x="1" y="2005"/>
                  </a:cubicBezTo>
                  <a:cubicBezTo>
                    <a:pt x="1" y="2011"/>
                    <a:pt x="7" y="2011"/>
                    <a:pt x="7" y="2017"/>
                  </a:cubicBezTo>
                  <a:cubicBezTo>
                    <a:pt x="44" y="1999"/>
                    <a:pt x="89" y="1980"/>
                    <a:pt x="127" y="1962"/>
                  </a:cubicBezTo>
                  <a:cubicBezTo>
                    <a:pt x="371" y="1835"/>
                    <a:pt x="565" y="1655"/>
                    <a:pt x="747" y="1447"/>
                  </a:cubicBezTo>
                  <a:cubicBezTo>
                    <a:pt x="960" y="1210"/>
                    <a:pt x="1166" y="964"/>
                    <a:pt x="1380" y="721"/>
                  </a:cubicBezTo>
                  <a:cubicBezTo>
                    <a:pt x="1593" y="476"/>
                    <a:pt x="1831" y="263"/>
                    <a:pt x="2112" y="93"/>
                  </a:cubicBezTo>
                  <a:cubicBezTo>
                    <a:pt x="2144" y="81"/>
                    <a:pt x="2176" y="62"/>
                    <a:pt x="2207" y="44"/>
                  </a:cubicBezTo>
                  <a:cubicBezTo>
                    <a:pt x="2233" y="30"/>
                    <a:pt x="2251" y="12"/>
                    <a:pt x="22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 rot="999412">
              <a:off x="1493265" y="1666808"/>
              <a:ext cx="157237" cy="1069519"/>
            </a:xfrm>
            <a:custGeom>
              <a:avLst/>
              <a:gdLst/>
              <a:ahLst/>
              <a:cxnLst/>
              <a:rect l="l" t="t" r="r" b="b"/>
              <a:pathLst>
                <a:path w="459" h="3122" extrusionOk="0">
                  <a:moveTo>
                    <a:pt x="439" y="0"/>
                  </a:moveTo>
                  <a:cubicBezTo>
                    <a:pt x="433" y="32"/>
                    <a:pt x="433" y="70"/>
                    <a:pt x="433" y="101"/>
                  </a:cubicBezTo>
                  <a:cubicBezTo>
                    <a:pt x="426" y="715"/>
                    <a:pt x="377" y="1324"/>
                    <a:pt x="294" y="1932"/>
                  </a:cubicBezTo>
                  <a:cubicBezTo>
                    <a:pt x="270" y="2114"/>
                    <a:pt x="232" y="2294"/>
                    <a:pt x="189" y="2476"/>
                  </a:cubicBezTo>
                  <a:cubicBezTo>
                    <a:pt x="151" y="2646"/>
                    <a:pt x="106" y="2815"/>
                    <a:pt x="38" y="2979"/>
                  </a:cubicBezTo>
                  <a:cubicBezTo>
                    <a:pt x="19" y="3022"/>
                    <a:pt x="13" y="3072"/>
                    <a:pt x="1" y="3122"/>
                  </a:cubicBezTo>
                  <a:cubicBezTo>
                    <a:pt x="44" y="3022"/>
                    <a:pt x="94" y="2922"/>
                    <a:pt x="126" y="2821"/>
                  </a:cubicBezTo>
                  <a:cubicBezTo>
                    <a:pt x="138" y="2759"/>
                    <a:pt x="163" y="2696"/>
                    <a:pt x="181" y="2640"/>
                  </a:cubicBezTo>
                  <a:cubicBezTo>
                    <a:pt x="207" y="2539"/>
                    <a:pt x="232" y="2433"/>
                    <a:pt x="251" y="2332"/>
                  </a:cubicBezTo>
                  <a:cubicBezTo>
                    <a:pt x="363" y="1805"/>
                    <a:pt x="407" y="1267"/>
                    <a:pt x="439" y="722"/>
                  </a:cubicBezTo>
                  <a:cubicBezTo>
                    <a:pt x="458" y="503"/>
                    <a:pt x="458" y="283"/>
                    <a:pt x="452" y="64"/>
                  </a:cubicBezTo>
                  <a:cubicBezTo>
                    <a:pt x="452" y="38"/>
                    <a:pt x="458" y="20"/>
                    <a:pt x="4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 rot="999412">
              <a:off x="1564915" y="2430537"/>
              <a:ext cx="773168" cy="663910"/>
            </a:xfrm>
            <a:custGeom>
              <a:avLst/>
              <a:gdLst/>
              <a:ahLst/>
              <a:cxnLst/>
              <a:rect l="l" t="t" r="r" b="b"/>
              <a:pathLst>
                <a:path w="2257" h="1938" extrusionOk="0">
                  <a:moveTo>
                    <a:pt x="2245" y="0"/>
                  </a:moveTo>
                  <a:cubicBezTo>
                    <a:pt x="2227" y="0"/>
                    <a:pt x="2207" y="14"/>
                    <a:pt x="2189" y="20"/>
                  </a:cubicBezTo>
                  <a:cubicBezTo>
                    <a:pt x="2025" y="107"/>
                    <a:pt x="1869" y="208"/>
                    <a:pt x="1724" y="326"/>
                  </a:cubicBezTo>
                  <a:cubicBezTo>
                    <a:pt x="1386" y="602"/>
                    <a:pt x="1061" y="897"/>
                    <a:pt x="760" y="1217"/>
                  </a:cubicBezTo>
                  <a:cubicBezTo>
                    <a:pt x="610" y="1379"/>
                    <a:pt x="459" y="1549"/>
                    <a:pt x="295" y="1692"/>
                  </a:cubicBezTo>
                  <a:cubicBezTo>
                    <a:pt x="214" y="1767"/>
                    <a:pt x="133" y="1831"/>
                    <a:pt x="52" y="1894"/>
                  </a:cubicBezTo>
                  <a:cubicBezTo>
                    <a:pt x="32" y="1906"/>
                    <a:pt x="14" y="1912"/>
                    <a:pt x="1" y="1937"/>
                  </a:cubicBezTo>
                  <a:cubicBezTo>
                    <a:pt x="58" y="1912"/>
                    <a:pt x="95" y="1880"/>
                    <a:pt x="139" y="1850"/>
                  </a:cubicBezTo>
                  <a:cubicBezTo>
                    <a:pt x="246" y="1775"/>
                    <a:pt x="353" y="1686"/>
                    <a:pt x="446" y="1593"/>
                  </a:cubicBezTo>
                  <a:cubicBezTo>
                    <a:pt x="628" y="1411"/>
                    <a:pt x="798" y="1217"/>
                    <a:pt x="978" y="1041"/>
                  </a:cubicBezTo>
                  <a:cubicBezTo>
                    <a:pt x="1267" y="760"/>
                    <a:pt x="1556" y="489"/>
                    <a:pt x="1875" y="251"/>
                  </a:cubicBezTo>
                  <a:cubicBezTo>
                    <a:pt x="1976" y="170"/>
                    <a:pt x="2082" y="107"/>
                    <a:pt x="2195" y="45"/>
                  </a:cubicBezTo>
                  <a:cubicBezTo>
                    <a:pt x="2213" y="32"/>
                    <a:pt x="2233" y="20"/>
                    <a:pt x="225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 rot="999412">
              <a:off x="940610" y="1823462"/>
              <a:ext cx="270969" cy="872195"/>
            </a:xfrm>
            <a:custGeom>
              <a:avLst/>
              <a:gdLst/>
              <a:ahLst/>
              <a:cxnLst/>
              <a:rect l="l" t="t" r="r" b="b"/>
              <a:pathLst>
                <a:path w="791" h="2546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70"/>
                    <a:pt x="82" y="133"/>
                    <a:pt x="119" y="196"/>
                  </a:cubicBezTo>
                  <a:cubicBezTo>
                    <a:pt x="294" y="477"/>
                    <a:pt x="407" y="790"/>
                    <a:pt x="490" y="1116"/>
                  </a:cubicBezTo>
                  <a:cubicBezTo>
                    <a:pt x="565" y="1423"/>
                    <a:pt x="614" y="1730"/>
                    <a:pt x="658" y="2038"/>
                  </a:cubicBezTo>
                  <a:cubicBezTo>
                    <a:pt x="658" y="2057"/>
                    <a:pt x="664" y="2076"/>
                    <a:pt x="664" y="2094"/>
                  </a:cubicBezTo>
                  <a:cubicBezTo>
                    <a:pt x="684" y="2213"/>
                    <a:pt x="702" y="2332"/>
                    <a:pt x="733" y="2445"/>
                  </a:cubicBezTo>
                  <a:cubicBezTo>
                    <a:pt x="745" y="2482"/>
                    <a:pt x="759" y="2514"/>
                    <a:pt x="790" y="2545"/>
                  </a:cubicBezTo>
                  <a:cubicBezTo>
                    <a:pt x="790" y="2527"/>
                    <a:pt x="783" y="2514"/>
                    <a:pt x="777" y="2502"/>
                  </a:cubicBezTo>
                  <a:cubicBezTo>
                    <a:pt x="771" y="2476"/>
                    <a:pt x="759" y="2452"/>
                    <a:pt x="753" y="2421"/>
                  </a:cubicBezTo>
                  <a:cubicBezTo>
                    <a:pt x="721" y="2282"/>
                    <a:pt x="708" y="2138"/>
                    <a:pt x="690" y="2001"/>
                  </a:cubicBezTo>
                  <a:cubicBezTo>
                    <a:pt x="640" y="1681"/>
                    <a:pt x="589" y="1362"/>
                    <a:pt x="508" y="1047"/>
                  </a:cubicBezTo>
                  <a:cubicBezTo>
                    <a:pt x="458" y="847"/>
                    <a:pt x="395" y="653"/>
                    <a:pt x="301" y="465"/>
                  </a:cubicBezTo>
                  <a:cubicBezTo>
                    <a:pt x="232" y="327"/>
                    <a:pt x="157" y="188"/>
                    <a:pt x="62" y="58"/>
                  </a:cubicBezTo>
                  <a:cubicBezTo>
                    <a:pt x="50" y="38"/>
                    <a:pt x="31" y="26"/>
                    <a:pt x="19" y="8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4"/>
                    <a:pt x="4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 rot="999412">
              <a:off x="1419695" y="2582523"/>
              <a:ext cx="661492" cy="537500"/>
            </a:xfrm>
            <a:custGeom>
              <a:avLst/>
              <a:gdLst/>
              <a:ahLst/>
              <a:cxnLst/>
              <a:rect l="l" t="t" r="r" b="b"/>
              <a:pathLst>
                <a:path w="1931" h="1569" extrusionOk="0">
                  <a:moveTo>
                    <a:pt x="1930" y="1"/>
                  </a:moveTo>
                  <a:cubicBezTo>
                    <a:pt x="1774" y="89"/>
                    <a:pt x="1636" y="202"/>
                    <a:pt x="1511" y="321"/>
                  </a:cubicBezTo>
                  <a:cubicBezTo>
                    <a:pt x="1323" y="497"/>
                    <a:pt x="1160" y="685"/>
                    <a:pt x="990" y="866"/>
                  </a:cubicBezTo>
                  <a:cubicBezTo>
                    <a:pt x="866" y="1004"/>
                    <a:pt x="733" y="1136"/>
                    <a:pt x="583" y="1249"/>
                  </a:cubicBezTo>
                  <a:cubicBezTo>
                    <a:pt x="420" y="1374"/>
                    <a:pt x="238" y="1475"/>
                    <a:pt x="38" y="1536"/>
                  </a:cubicBezTo>
                  <a:lnTo>
                    <a:pt x="25" y="1536"/>
                  </a:lnTo>
                  <a:cubicBezTo>
                    <a:pt x="19" y="1542"/>
                    <a:pt x="7" y="1542"/>
                    <a:pt x="1" y="1556"/>
                  </a:cubicBezTo>
                  <a:cubicBezTo>
                    <a:pt x="7" y="1562"/>
                    <a:pt x="13" y="1568"/>
                    <a:pt x="19" y="1568"/>
                  </a:cubicBezTo>
                  <a:cubicBezTo>
                    <a:pt x="25" y="1568"/>
                    <a:pt x="32" y="1562"/>
                    <a:pt x="38" y="1562"/>
                  </a:cubicBezTo>
                  <a:cubicBezTo>
                    <a:pt x="113" y="1542"/>
                    <a:pt x="183" y="1518"/>
                    <a:pt x="250" y="1487"/>
                  </a:cubicBezTo>
                  <a:cubicBezTo>
                    <a:pt x="320" y="1461"/>
                    <a:pt x="383" y="1424"/>
                    <a:pt x="446" y="1386"/>
                  </a:cubicBezTo>
                  <a:cubicBezTo>
                    <a:pt x="634" y="1273"/>
                    <a:pt x="796" y="1123"/>
                    <a:pt x="947" y="966"/>
                  </a:cubicBezTo>
                  <a:cubicBezTo>
                    <a:pt x="1091" y="822"/>
                    <a:pt x="1222" y="672"/>
                    <a:pt x="1360" y="521"/>
                  </a:cubicBezTo>
                  <a:cubicBezTo>
                    <a:pt x="1529" y="347"/>
                    <a:pt x="1711" y="183"/>
                    <a:pt x="1893" y="32"/>
                  </a:cubicBezTo>
                  <a:cubicBezTo>
                    <a:pt x="1905" y="20"/>
                    <a:pt x="1918" y="14"/>
                    <a:pt x="193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 rot="999412">
              <a:off x="1280340" y="2141827"/>
              <a:ext cx="343592" cy="850613"/>
            </a:xfrm>
            <a:custGeom>
              <a:avLst/>
              <a:gdLst/>
              <a:ahLst/>
              <a:cxnLst/>
              <a:rect l="l" t="t" r="r" b="b"/>
              <a:pathLst>
                <a:path w="1003" h="2483" extrusionOk="0">
                  <a:moveTo>
                    <a:pt x="985" y="1"/>
                  </a:moveTo>
                  <a:cubicBezTo>
                    <a:pt x="985" y="39"/>
                    <a:pt x="979" y="63"/>
                    <a:pt x="979" y="88"/>
                  </a:cubicBezTo>
                  <a:cubicBezTo>
                    <a:pt x="941" y="363"/>
                    <a:pt x="890" y="634"/>
                    <a:pt x="834" y="909"/>
                  </a:cubicBezTo>
                  <a:cubicBezTo>
                    <a:pt x="809" y="1040"/>
                    <a:pt x="771" y="1167"/>
                    <a:pt x="740" y="1298"/>
                  </a:cubicBezTo>
                  <a:cubicBezTo>
                    <a:pt x="690" y="1480"/>
                    <a:pt x="615" y="1656"/>
                    <a:pt x="533" y="1818"/>
                  </a:cubicBezTo>
                  <a:cubicBezTo>
                    <a:pt x="452" y="1994"/>
                    <a:pt x="351" y="2156"/>
                    <a:pt x="227" y="2301"/>
                  </a:cubicBezTo>
                  <a:cubicBezTo>
                    <a:pt x="169" y="2370"/>
                    <a:pt x="114" y="2420"/>
                    <a:pt x="31" y="2451"/>
                  </a:cubicBezTo>
                  <a:cubicBezTo>
                    <a:pt x="19" y="2457"/>
                    <a:pt x="13" y="2457"/>
                    <a:pt x="1" y="2463"/>
                  </a:cubicBezTo>
                  <a:cubicBezTo>
                    <a:pt x="1" y="2483"/>
                    <a:pt x="7" y="2483"/>
                    <a:pt x="19" y="2483"/>
                  </a:cubicBezTo>
                  <a:lnTo>
                    <a:pt x="31" y="2483"/>
                  </a:lnTo>
                  <a:cubicBezTo>
                    <a:pt x="39" y="2483"/>
                    <a:pt x="51" y="2477"/>
                    <a:pt x="57" y="2477"/>
                  </a:cubicBezTo>
                  <a:cubicBezTo>
                    <a:pt x="106" y="2457"/>
                    <a:pt x="151" y="2432"/>
                    <a:pt x="189" y="2394"/>
                  </a:cubicBezTo>
                  <a:cubicBezTo>
                    <a:pt x="251" y="2332"/>
                    <a:pt x="308" y="2263"/>
                    <a:pt x="357" y="2188"/>
                  </a:cubicBezTo>
                  <a:cubicBezTo>
                    <a:pt x="439" y="2063"/>
                    <a:pt x="514" y="1937"/>
                    <a:pt x="577" y="1800"/>
                  </a:cubicBezTo>
                  <a:cubicBezTo>
                    <a:pt x="609" y="1731"/>
                    <a:pt x="652" y="1662"/>
                    <a:pt x="670" y="1586"/>
                  </a:cubicBezTo>
                  <a:cubicBezTo>
                    <a:pt x="708" y="1468"/>
                    <a:pt x="753" y="1355"/>
                    <a:pt x="783" y="1236"/>
                  </a:cubicBezTo>
                  <a:cubicBezTo>
                    <a:pt x="884" y="866"/>
                    <a:pt x="941" y="490"/>
                    <a:pt x="991" y="114"/>
                  </a:cubicBezTo>
                  <a:cubicBezTo>
                    <a:pt x="997" y="82"/>
                    <a:pt x="1003" y="45"/>
                    <a:pt x="9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 rot="999412">
              <a:off x="1267151" y="2080801"/>
              <a:ext cx="101399" cy="829374"/>
            </a:xfrm>
            <a:custGeom>
              <a:avLst/>
              <a:gdLst/>
              <a:ahLst/>
              <a:cxnLst/>
              <a:rect l="l" t="t" r="r" b="b"/>
              <a:pathLst>
                <a:path w="296" h="2421" extrusionOk="0">
                  <a:moveTo>
                    <a:pt x="289" y="1"/>
                  </a:moveTo>
                  <a:cubicBezTo>
                    <a:pt x="289" y="7"/>
                    <a:pt x="283" y="14"/>
                    <a:pt x="283" y="20"/>
                  </a:cubicBezTo>
                  <a:cubicBezTo>
                    <a:pt x="202" y="790"/>
                    <a:pt x="113" y="1562"/>
                    <a:pt x="14" y="2332"/>
                  </a:cubicBezTo>
                  <a:cubicBezTo>
                    <a:pt x="14" y="2364"/>
                    <a:pt x="8" y="2389"/>
                    <a:pt x="0" y="2421"/>
                  </a:cubicBezTo>
                  <a:lnTo>
                    <a:pt x="8" y="2421"/>
                  </a:lnTo>
                  <a:cubicBezTo>
                    <a:pt x="20" y="2401"/>
                    <a:pt x="26" y="2395"/>
                    <a:pt x="32" y="2389"/>
                  </a:cubicBezTo>
                  <a:cubicBezTo>
                    <a:pt x="38" y="2383"/>
                    <a:pt x="38" y="2370"/>
                    <a:pt x="38" y="2358"/>
                  </a:cubicBezTo>
                  <a:cubicBezTo>
                    <a:pt x="69" y="2170"/>
                    <a:pt x="95" y="1976"/>
                    <a:pt x="121" y="1788"/>
                  </a:cubicBezTo>
                  <a:cubicBezTo>
                    <a:pt x="182" y="1236"/>
                    <a:pt x="233" y="684"/>
                    <a:pt x="289" y="133"/>
                  </a:cubicBezTo>
                  <a:cubicBezTo>
                    <a:pt x="289" y="90"/>
                    <a:pt x="295" y="44"/>
                    <a:pt x="2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 rot="999412">
              <a:off x="1357412" y="2333480"/>
              <a:ext cx="361063" cy="657401"/>
            </a:xfrm>
            <a:custGeom>
              <a:avLst/>
              <a:gdLst/>
              <a:ahLst/>
              <a:cxnLst/>
              <a:rect l="l" t="t" r="r" b="b"/>
              <a:pathLst>
                <a:path w="1054" h="1919" extrusionOk="0">
                  <a:moveTo>
                    <a:pt x="1041" y="0"/>
                  </a:moveTo>
                  <a:cubicBezTo>
                    <a:pt x="1016" y="32"/>
                    <a:pt x="1016" y="69"/>
                    <a:pt x="1010" y="107"/>
                  </a:cubicBezTo>
                  <a:cubicBezTo>
                    <a:pt x="986" y="220"/>
                    <a:pt x="948" y="333"/>
                    <a:pt x="916" y="452"/>
                  </a:cubicBezTo>
                  <a:cubicBezTo>
                    <a:pt x="916" y="452"/>
                    <a:pt x="916" y="459"/>
                    <a:pt x="910" y="465"/>
                  </a:cubicBezTo>
                  <a:cubicBezTo>
                    <a:pt x="859" y="584"/>
                    <a:pt x="828" y="715"/>
                    <a:pt x="772" y="835"/>
                  </a:cubicBezTo>
                  <a:cubicBezTo>
                    <a:pt x="634" y="1128"/>
                    <a:pt x="483" y="1417"/>
                    <a:pt x="251" y="1662"/>
                  </a:cubicBezTo>
                  <a:cubicBezTo>
                    <a:pt x="196" y="1724"/>
                    <a:pt x="133" y="1781"/>
                    <a:pt x="69" y="1843"/>
                  </a:cubicBezTo>
                  <a:cubicBezTo>
                    <a:pt x="51" y="1856"/>
                    <a:pt x="32" y="1874"/>
                    <a:pt x="14" y="1894"/>
                  </a:cubicBezTo>
                  <a:cubicBezTo>
                    <a:pt x="14" y="1900"/>
                    <a:pt x="8" y="1906"/>
                    <a:pt x="0" y="1912"/>
                  </a:cubicBezTo>
                  <a:cubicBezTo>
                    <a:pt x="8" y="1918"/>
                    <a:pt x="14" y="1918"/>
                    <a:pt x="14" y="1918"/>
                  </a:cubicBezTo>
                  <a:cubicBezTo>
                    <a:pt x="26" y="1918"/>
                    <a:pt x="32" y="1906"/>
                    <a:pt x="38" y="1906"/>
                  </a:cubicBezTo>
                  <a:cubicBezTo>
                    <a:pt x="69" y="1874"/>
                    <a:pt x="101" y="1850"/>
                    <a:pt x="133" y="1825"/>
                  </a:cubicBezTo>
                  <a:cubicBezTo>
                    <a:pt x="289" y="1680"/>
                    <a:pt x="427" y="1524"/>
                    <a:pt x="540" y="1342"/>
                  </a:cubicBezTo>
                  <a:cubicBezTo>
                    <a:pt x="596" y="1249"/>
                    <a:pt x="647" y="1154"/>
                    <a:pt x="697" y="1053"/>
                  </a:cubicBezTo>
                  <a:cubicBezTo>
                    <a:pt x="778" y="916"/>
                    <a:pt x="835" y="760"/>
                    <a:pt x="891" y="609"/>
                  </a:cubicBezTo>
                  <a:cubicBezTo>
                    <a:pt x="960" y="439"/>
                    <a:pt x="1010" y="257"/>
                    <a:pt x="1041" y="75"/>
                  </a:cubicBezTo>
                  <a:cubicBezTo>
                    <a:pt x="1047" y="51"/>
                    <a:pt x="1053" y="26"/>
                    <a:pt x="104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 rot="999412">
              <a:off x="1671088" y="1932214"/>
              <a:ext cx="163746" cy="770793"/>
            </a:xfrm>
            <a:custGeom>
              <a:avLst/>
              <a:gdLst/>
              <a:ahLst/>
              <a:cxnLst/>
              <a:rect l="l" t="t" r="r" b="b"/>
              <a:pathLst>
                <a:path w="478" h="2250" extrusionOk="0">
                  <a:moveTo>
                    <a:pt x="428" y="1"/>
                  </a:moveTo>
                  <a:cubicBezTo>
                    <a:pt x="428" y="256"/>
                    <a:pt x="434" y="508"/>
                    <a:pt x="409" y="765"/>
                  </a:cubicBezTo>
                  <a:cubicBezTo>
                    <a:pt x="377" y="1016"/>
                    <a:pt x="327" y="1272"/>
                    <a:pt x="258" y="1517"/>
                  </a:cubicBezTo>
                  <a:cubicBezTo>
                    <a:pt x="196" y="1761"/>
                    <a:pt x="114" y="2006"/>
                    <a:pt x="1" y="2249"/>
                  </a:cubicBezTo>
                  <a:cubicBezTo>
                    <a:pt x="39" y="2231"/>
                    <a:pt x="46" y="2212"/>
                    <a:pt x="52" y="2194"/>
                  </a:cubicBezTo>
                  <a:cubicBezTo>
                    <a:pt x="121" y="2049"/>
                    <a:pt x="171" y="1905"/>
                    <a:pt x="221" y="1755"/>
                  </a:cubicBezTo>
                  <a:cubicBezTo>
                    <a:pt x="296" y="1511"/>
                    <a:pt x="365" y="1266"/>
                    <a:pt x="403" y="1016"/>
                  </a:cubicBezTo>
                  <a:cubicBezTo>
                    <a:pt x="452" y="721"/>
                    <a:pt x="478" y="432"/>
                    <a:pt x="452" y="138"/>
                  </a:cubicBezTo>
                  <a:cubicBezTo>
                    <a:pt x="452" y="106"/>
                    <a:pt x="446" y="76"/>
                    <a:pt x="440" y="50"/>
                  </a:cubicBezTo>
                  <a:cubicBezTo>
                    <a:pt x="440" y="31"/>
                    <a:pt x="434" y="19"/>
                    <a:pt x="4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 rot="999412">
              <a:off x="996806" y="1674125"/>
              <a:ext cx="281588" cy="674872"/>
            </a:xfrm>
            <a:custGeom>
              <a:avLst/>
              <a:gdLst/>
              <a:ahLst/>
              <a:cxnLst/>
              <a:rect l="l" t="t" r="r" b="b"/>
              <a:pathLst>
                <a:path w="822" h="1970" extrusionOk="0">
                  <a:moveTo>
                    <a:pt x="1" y="0"/>
                  </a:moveTo>
                  <a:lnTo>
                    <a:pt x="1" y="32"/>
                  </a:lnTo>
                  <a:cubicBezTo>
                    <a:pt x="7" y="57"/>
                    <a:pt x="20" y="75"/>
                    <a:pt x="32" y="95"/>
                  </a:cubicBezTo>
                  <a:cubicBezTo>
                    <a:pt x="76" y="170"/>
                    <a:pt x="127" y="251"/>
                    <a:pt x="170" y="327"/>
                  </a:cubicBezTo>
                  <a:cubicBezTo>
                    <a:pt x="252" y="457"/>
                    <a:pt x="339" y="590"/>
                    <a:pt x="414" y="728"/>
                  </a:cubicBezTo>
                  <a:cubicBezTo>
                    <a:pt x="559" y="972"/>
                    <a:pt x="653" y="1235"/>
                    <a:pt x="715" y="1504"/>
                  </a:cubicBezTo>
                  <a:cubicBezTo>
                    <a:pt x="747" y="1649"/>
                    <a:pt x="778" y="1793"/>
                    <a:pt x="804" y="1937"/>
                  </a:cubicBezTo>
                  <a:cubicBezTo>
                    <a:pt x="804" y="1949"/>
                    <a:pt x="804" y="1962"/>
                    <a:pt x="810" y="1969"/>
                  </a:cubicBezTo>
                  <a:cubicBezTo>
                    <a:pt x="822" y="1949"/>
                    <a:pt x="816" y="1931"/>
                    <a:pt x="810" y="1912"/>
                  </a:cubicBezTo>
                  <a:cubicBezTo>
                    <a:pt x="772" y="1585"/>
                    <a:pt x="703" y="1273"/>
                    <a:pt x="578" y="966"/>
                  </a:cubicBezTo>
                  <a:cubicBezTo>
                    <a:pt x="515" y="833"/>
                    <a:pt x="446" y="709"/>
                    <a:pt x="371" y="584"/>
                  </a:cubicBezTo>
                  <a:cubicBezTo>
                    <a:pt x="258" y="402"/>
                    <a:pt x="139" y="220"/>
                    <a:pt x="26" y="38"/>
                  </a:cubicBezTo>
                  <a:cubicBezTo>
                    <a:pt x="20" y="26"/>
                    <a:pt x="14" y="2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 rot="999412">
              <a:off x="1134388" y="2225106"/>
              <a:ext cx="83928" cy="648837"/>
            </a:xfrm>
            <a:custGeom>
              <a:avLst/>
              <a:gdLst/>
              <a:ahLst/>
              <a:cxnLst/>
              <a:rect l="l" t="t" r="r" b="b"/>
              <a:pathLst>
                <a:path w="245" h="1894" extrusionOk="0">
                  <a:moveTo>
                    <a:pt x="6" y="0"/>
                  </a:moveTo>
                  <a:cubicBezTo>
                    <a:pt x="0" y="20"/>
                    <a:pt x="6" y="38"/>
                    <a:pt x="6" y="51"/>
                  </a:cubicBezTo>
                  <a:cubicBezTo>
                    <a:pt x="70" y="384"/>
                    <a:pt x="94" y="715"/>
                    <a:pt x="94" y="1053"/>
                  </a:cubicBezTo>
                  <a:cubicBezTo>
                    <a:pt x="94" y="1255"/>
                    <a:pt x="119" y="1455"/>
                    <a:pt x="151" y="1655"/>
                  </a:cubicBezTo>
                  <a:cubicBezTo>
                    <a:pt x="163" y="1712"/>
                    <a:pt x="175" y="1768"/>
                    <a:pt x="200" y="1825"/>
                  </a:cubicBezTo>
                  <a:cubicBezTo>
                    <a:pt x="200" y="1837"/>
                    <a:pt x="206" y="1843"/>
                    <a:pt x="212" y="1856"/>
                  </a:cubicBezTo>
                  <a:cubicBezTo>
                    <a:pt x="220" y="1868"/>
                    <a:pt x="220" y="1880"/>
                    <a:pt x="244" y="1894"/>
                  </a:cubicBezTo>
                  <a:cubicBezTo>
                    <a:pt x="244" y="1888"/>
                    <a:pt x="238" y="1874"/>
                    <a:pt x="238" y="1868"/>
                  </a:cubicBezTo>
                  <a:cubicBezTo>
                    <a:pt x="145" y="1542"/>
                    <a:pt x="131" y="1217"/>
                    <a:pt x="125" y="885"/>
                  </a:cubicBezTo>
                  <a:cubicBezTo>
                    <a:pt x="119" y="596"/>
                    <a:pt x="82" y="315"/>
                    <a:pt x="18" y="38"/>
                  </a:cubicBezTo>
                  <a:cubicBezTo>
                    <a:pt x="18" y="26"/>
                    <a:pt x="18" y="1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 rot="999412">
              <a:off x="1383482" y="2553220"/>
              <a:ext cx="431631" cy="431644"/>
            </a:xfrm>
            <a:custGeom>
              <a:avLst/>
              <a:gdLst/>
              <a:ahLst/>
              <a:cxnLst/>
              <a:rect l="l" t="t" r="r" b="b"/>
              <a:pathLst>
                <a:path w="1260" h="1260" extrusionOk="0">
                  <a:moveTo>
                    <a:pt x="1259" y="1"/>
                  </a:moveTo>
                  <a:lnTo>
                    <a:pt x="1259" y="1"/>
                  </a:lnTo>
                  <a:cubicBezTo>
                    <a:pt x="1071" y="233"/>
                    <a:pt x="903" y="470"/>
                    <a:pt x="701" y="690"/>
                  </a:cubicBezTo>
                  <a:cubicBezTo>
                    <a:pt x="551" y="846"/>
                    <a:pt x="382" y="1003"/>
                    <a:pt x="181" y="1135"/>
                  </a:cubicBezTo>
                  <a:cubicBezTo>
                    <a:pt x="125" y="1179"/>
                    <a:pt x="62" y="1216"/>
                    <a:pt x="0" y="1248"/>
                  </a:cubicBezTo>
                  <a:cubicBezTo>
                    <a:pt x="6" y="1260"/>
                    <a:pt x="12" y="1260"/>
                    <a:pt x="18" y="1260"/>
                  </a:cubicBezTo>
                  <a:cubicBezTo>
                    <a:pt x="30" y="1260"/>
                    <a:pt x="38" y="1254"/>
                    <a:pt x="44" y="1254"/>
                  </a:cubicBezTo>
                  <a:cubicBezTo>
                    <a:pt x="93" y="1228"/>
                    <a:pt x="143" y="1198"/>
                    <a:pt x="188" y="1167"/>
                  </a:cubicBezTo>
                  <a:cubicBezTo>
                    <a:pt x="438" y="1010"/>
                    <a:pt x="652" y="809"/>
                    <a:pt x="840" y="583"/>
                  </a:cubicBezTo>
                  <a:cubicBezTo>
                    <a:pt x="984" y="408"/>
                    <a:pt x="1115" y="220"/>
                    <a:pt x="1247" y="32"/>
                  </a:cubicBezTo>
                  <a:cubicBezTo>
                    <a:pt x="1253" y="25"/>
                    <a:pt x="1253" y="13"/>
                    <a:pt x="125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 rot="999412">
              <a:off x="1115281" y="1784981"/>
              <a:ext cx="219241" cy="641643"/>
            </a:xfrm>
            <a:custGeom>
              <a:avLst/>
              <a:gdLst/>
              <a:ahLst/>
              <a:cxnLst/>
              <a:rect l="l" t="t" r="r" b="b"/>
              <a:pathLst>
                <a:path w="640" h="1873" extrusionOk="0">
                  <a:moveTo>
                    <a:pt x="0" y="0"/>
                  </a:moveTo>
                  <a:cubicBezTo>
                    <a:pt x="465" y="883"/>
                    <a:pt x="427" y="664"/>
                    <a:pt x="615" y="1873"/>
                  </a:cubicBezTo>
                  <a:cubicBezTo>
                    <a:pt x="639" y="1780"/>
                    <a:pt x="570" y="1291"/>
                    <a:pt x="495" y="1016"/>
                  </a:cubicBezTo>
                  <a:cubicBezTo>
                    <a:pt x="376" y="570"/>
                    <a:pt x="133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 rot="999412">
              <a:off x="1970250" y="1773578"/>
              <a:ext cx="197660" cy="474809"/>
            </a:xfrm>
            <a:custGeom>
              <a:avLst/>
              <a:gdLst/>
              <a:ahLst/>
              <a:cxnLst/>
              <a:rect l="l" t="t" r="r" b="b"/>
              <a:pathLst>
                <a:path w="577" h="1386" extrusionOk="0">
                  <a:moveTo>
                    <a:pt x="565" y="0"/>
                  </a:moveTo>
                  <a:cubicBezTo>
                    <a:pt x="551" y="0"/>
                    <a:pt x="545" y="14"/>
                    <a:pt x="539" y="20"/>
                  </a:cubicBezTo>
                  <a:cubicBezTo>
                    <a:pt x="527" y="32"/>
                    <a:pt x="513" y="44"/>
                    <a:pt x="501" y="63"/>
                  </a:cubicBezTo>
                  <a:cubicBezTo>
                    <a:pt x="464" y="107"/>
                    <a:pt x="432" y="157"/>
                    <a:pt x="401" y="214"/>
                  </a:cubicBezTo>
                  <a:cubicBezTo>
                    <a:pt x="351" y="307"/>
                    <a:pt x="295" y="402"/>
                    <a:pt x="244" y="503"/>
                  </a:cubicBezTo>
                  <a:cubicBezTo>
                    <a:pt x="201" y="590"/>
                    <a:pt x="163" y="677"/>
                    <a:pt x="137" y="772"/>
                  </a:cubicBezTo>
                  <a:cubicBezTo>
                    <a:pt x="125" y="828"/>
                    <a:pt x="100" y="879"/>
                    <a:pt x="88" y="934"/>
                  </a:cubicBezTo>
                  <a:cubicBezTo>
                    <a:pt x="62" y="1029"/>
                    <a:pt x="38" y="1128"/>
                    <a:pt x="19" y="1223"/>
                  </a:cubicBezTo>
                  <a:cubicBezTo>
                    <a:pt x="7" y="1279"/>
                    <a:pt x="1" y="1330"/>
                    <a:pt x="1" y="1386"/>
                  </a:cubicBezTo>
                  <a:cubicBezTo>
                    <a:pt x="7" y="1360"/>
                    <a:pt x="13" y="1336"/>
                    <a:pt x="19" y="1316"/>
                  </a:cubicBezTo>
                  <a:cubicBezTo>
                    <a:pt x="25" y="1298"/>
                    <a:pt x="32" y="1279"/>
                    <a:pt x="32" y="1261"/>
                  </a:cubicBezTo>
                  <a:cubicBezTo>
                    <a:pt x="56" y="1160"/>
                    <a:pt x="82" y="1059"/>
                    <a:pt x="113" y="960"/>
                  </a:cubicBezTo>
                  <a:cubicBezTo>
                    <a:pt x="145" y="834"/>
                    <a:pt x="195" y="709"/>
                    <a:pt x="244" y="590"/>
                  </a:cubicBezTo>
                  <a:cubicBezTo>
                    <a:pt x="333" y="396"/>
                    <a:pt x="432" y="214"/>
                    <a:pt x="551" y="44"/>
                  </a:cubicBezTo>
                  <a:cubicBezTo>
                    <a:pt x="559" y="32"/>
                    <a:pt x="571" y="20"/>
                    <a:pt x="577" y="6"/>
                  </a:cubicBez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 rot="999412">
              <a:off x="2014285" y="1859263"/>
              <a:ext cx="171967" cy="483373"/>
            </a:xfrm>
            <a:custGeom>
              <a:avLst/>
              <a:gdLst/>
              <a:ahLst/>
              <a:cxnLst/>
              <a:rect l="l" t="t" r="r" b="b"/>
              <a:pathLst>
                <a:path w="502" h="1411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40" y="64"/>
                    <a:pt x="359" y="245"/>
                    <a:pt x="183" y="672"/>
                  </a:cubicBezTo>
                  <a:cubicBezTo>
                    <a:pt x="95" y="903"/>
                    <a:pt x="44" y="1147"/>
                    <a:pt x="1" y="1410"/>
                  </a:cubicBezTo>
                  <a:cubicBezTo>
                    <a:pt x="32" y="1361"/>
                    <a:pt x="38" y="1311"/>
                    <a:pt x="44" y="1273"/>
                  </a:cubicBezTo>
                  <a:cubicBezTo>
                    <a:pt x="76" y="1129"/>
                    <a:pt x="119" y="991"/>
                    <a:pt x="157" y="854"/>
                  </a:cubicBezTo>
                  <a:cubicBezTo>
                    <a:pt x="177" y="785"/>
                    <a:pt x="195" y="715"/>
                    <a:pt x="226" y="652"/>
                  </a:cubicBezTo>
                  <a:cubicBezTo>
                    <a:pt x="276" y="527"/>
                    <a:pt x="327" y="402"/>
                    <a:pt x="383" y="276"/>
                  </a:cubicBezTo>
                  <a:cubicBezTo>
                    <a:pt x="414" y="201"/>
                    <a:pt x="452" y="132"/>
                    <a:pt x="483" y="64"/>
                  </a:cubicBezTo>
                  <a:cubicBezTo>
                    <a:pt x="489" y="38"/>
                    <a:pt x="501" y="19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 rot="999412">
              <a:off x="2266165" y="2485059"/>
              <a:ext cx="335371" cy="253848"/>
            </a:xfrm>
            <a:custGeom>
              <a:avLst/>
              <a:gdLst/>
              <a:ahLst/>
              <a:cxnLst/>
              <a:rect l="l" t="t" r="r" b="b"/>
              <a:pathLst>
                <a:path w="979" h="741" extrusionOk="0">
                  <a:moveTo>
                    <a:pt x="972" y="0"/>
                  </a:moveTo>
                  <a:lnTo>
                    <a:pt x="966" y="8"/>
                  </a:lnTo>
                  <a:cubicBezTo>
                    <a:pt x="903" y="107"/>
                    <a:pt x="816" y="164"/>
                    <a:pt x="721" y="226"/>
                  </a:cubicBezTo>
                  <a:cubicBezTo>
                    <a:pt x="515" y="352"/>
                    <a:pt x="308" y="477"/>
                    <a:pt x="120" y="634"/>
                  </a:cubicBezTo>
                  <a:cubicBezTo>
                    <a:pt x="82" y="665"/>
                    <a:pt x="38" y="697"/>
                    <a:pt x="1" y="740"/>
                  </a:cubicBezTo>
                  <a:lnTo>
                    <a:pt x="13" y="740"/>
                  </a:lnTo>
                  <a:cubicBezTo>
                    <a:pt x="19" y="740"/>
                    <a:pt x="26" y="734"/>
                    <a:pt x="32" y="728"/>
                  </a:cubicBezTo>
                  <a:cubicBezTo>
                    <a:pt x="258" y="558"/>
                    <a:pt x="502" y="408"/>
                    <a:pt x="741" y="252"/>
                  </a:cubicBezTo>
                  <a:cubicBezTo>
                    <a:pt x="816" y="208"/>
                    <a:pt x="891" y="158"/>
                    <a:pt x="947" y="83"/>
                  </a:cubicBezTo>
                  <a:cubicBezTo>
                    <a:pt x="953" y="76"/>
                    <a:pt x="959" y="64"/>
                    <a:pt x="966" y="58"/>
                  </a:cubicBezTo>
                  <a:cubicBezTo>
                    <a:pt x="972" y="38"/>
                    <a:pt x="978" y="20"/>
                    <a:pt x="9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 rot="999412">
              <a:off x="2070537" y="1987766"/>
              <a:ext cx="195604" cy="408349"/>
            </a:xfrm>
            <a:custGeom>
              <a:avLst/>
              <a:gdLst/>
              <a:ahLst/>
              <a:cxnLst/>
              <a:rect l="l" t="t" r="r" b="b"/>
              <a:pathLst>
                <a:path w="571" h="1192" extrusionOk="0">
                  <a:moveTo>
                    <a:pt x="564" y="1"/>
                  </a:moveTo>
                  <a:lnTo>
                    <a:pt x="564" y="1"/>
                  </a:lnTo>
                  <a:cubicBezTo>
                    <a:pt x="533" y="64"/>
                    <a:pt x="527" y="126"/>
                    <a:pt x="503" y="189"/>
                  </a:cubicBezTo>
                  <a:cubicBezTo>
                    <a:pt x="483" y="246"/>
                    <a:pt x="471" y="314"/>
                    <a:pt x="445" y="377"/>
                  </a:cubicBezTo>
                  <a:cubicBezTo>
                    <a:pt x="402" y="509"/>
                    <a:pt x="345" y="640"/>
                    <a:pt x="289" y="765"/>
                  </a:cubicBezTo>
                  <a:cubicBezTo>
                    <a:pt x="232" y="878"/>
                    <a:pt x="164" y="984"/>
                    <a:pt x="81" y="1085"/>
                  </a:cubicBezTo>
                  <a:cubicBezTo>
                    <a:pt x="57" y="1117"/>
                    <a:pt x="38" y="1141"/>
                    <a:pt x="14" y="1172"/>
                  </a:cubicBezTo>
                  <a:cubicBezTo>
                    <a:pt x="6" y="1178"/>
                    <a:pt x="0" y="1186"/>
                    <a:pt x="0" y="1192"/>
                  </a:cubicBezTo>
                  <a:cubicBezTo>
                    <a:pt x="14" y="1186"/>
                    <a:pt x="26" y="1178"/>
                    <a:pt x="32" y="1172"/>
                  </a:cubicBezTo>
                  <a:cubicBezTo>
                    <a:pt x="38" y="1166"/>
                    <a:pt x="38" y="1166"/>
                    <a:pt x="38" y="1160"/>
                  </a:cubicBezTo>
                  <a:cubicBezTo>
                    <a:pt x="151" y="1054"/>
                    <a:pt x="239" y="929"/>
                    <a:pt x="307" y="784"/>
                  </a:cubicBezTo>
                  <a:cubicBezTo>
                    <a:pt x="345" y="715"/>
                    <a:pt x="382" y="646"/>
                    <a:pt x="408" y="571"/>
                  </a:cubicBezTo>
                  <a:cubicBezTo>
                    <a:pt x="458" y="446"/>
                    <a:pt x="495" y="321"/>
                    <a:pt x="527" y="189"/>
                  </a:cubicBezTo>
                  <a:cubicBezTo>
                    <a:pt x="540" y="151"/>
                    <a:pt x="546" y="107"/>
                    <a:pt x="558" y="70"/>
                  </a:cubicBezTo>
                  <a:cubicBezTo>
                    <a:pt x="570" y="50"/>
                    <a:pt x="564" y="32"/>
                    <a:pt x="5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 rot="999412">
              <a:off x="1853380" y="1693214"/>
              <a:ext cx="68855" cy="408349"/>
            </a:xfrm>
            <a:custGeom>
              <a:avLst/>
              <a:gdLst/>
              <a:ahLst/>
              <a:cxnLst/>
              <a:rect l="l" t="t" r="r" b="b"/>
              <a:pathLst>
                <a:path w="201" h="1192" extrusionOk="0">
                  <a:moveTo>
                    <a:pt x="13" y="0"/>
                  </a:moveTo>
                  <a:cubicBezTo>
                    <a:pt x="7" y="8"/>
                    <a:pt x="1" y="14"/>
                    <a:pt x="7" y="26"/>
                  </a:cubicBezTo>
                  <a:cubicBezTo>
                    <a:pt x="7" y="32"/>
                    <a:pt x="7" y="38"/>
                    <a:pt x="13" y="45"/>
                  </a:cubicBezTo>
                  <a:cubicBezTo>
                    <a:pt x="88" y="314"/>
                    <a:pt x="126" y="584"/>
                    <a:pt x="126" y="859"/>
                  </a:cubicBezTo>
                  <a:cubicBezTo>
                    <a:pt x="126" y="966"/>
                    <a:pt x="114" y="1073"/>
                    <a:pt x="100" y="1191"/>
                  </a:cubicBezTo>
                  <a:cubicBezTo>
                    <a:pt x="201" y="985"/>
                    <a:pt x="157" y="346"/>
                    <a:pt x="51" y="69"/>
                  </a:cubicBezTo>
                  <a:cubicBezTo>
                    <a:pt x="39" y="45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 rot="999412">
              <a:off x="1479240" y="1663569"/>
              <a:ext cx="90780" cy="440551"/>
            </a:xfrm>
            <a:custGeom>
              <a:avLst/>
              <a:gdLst/>
              <a:ahLst/>
              <a:cxnLst/>
              <a:rect l="l" t="t" r="r" b="b"/>
              <a:pathLst>
                <a:path w="265" h="1286" extrusionOk="0">
                  <a:moveTo>
                    <a:pt x="264" y="1"/>
                  </a:moveTo>
                  <a:cubicBezTo>
                    <a:pt x="245" y="1"/>
                    <a:pt x="239" y="7"/>
                    <a:pt x="233" y="20"/>
                  </a:cubicBezTo>
                  <a:cubicBezTo>
                    <a:pt x="227" y="26"/>
                    <a:pt x="227" y="32"/>
                    <a:pt x="219" y="38"/>
                  </a:cubicBezTo>
                  <a:cubicBezTo>
                    <a:pt x="175" y="139"/>
                    <a:pt x="144" y="240"/>
                    <a:pt x="120" y="345"/>
                  </a:cubicBezTo>
                  <a:cubicBezTo>
                    <a:pt x="45" y="616"/>
                    <a:pt x="19" y="891"/>
                    <a:pt x="1" y="1166"/>
                  </a:cubicBezTo>
                  <a:cubicBezTo>
                    <a:pt x="1" y="1210"/>
                    <a:pt x="1" y="1248"/>
                    <a:pt x="7" y="1285"/>
                  </a:cubicBezTo>
                  <a:cubicBezTo>
                    <a:pt x="31" y="1073"/>
                    <a:pt x="45" y="854"/>
                    <a:pt x="88" y="640"/>
                  </a:cubicBezTo>
                  <a:cubicBezTo>
                    <a:pt x="126" y="428"/>
                    <a:pt x="175" y="214"/>
                    <a:pt x="264" y="7"/>
                  </a:cubicBezTo>
                  <a:lnTo>
                    <a:pt x="26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 rot="999412">
              <a:off x="1412575" y="1765722"/>
              <a:ext cx="49672" cy="451171"/>
            </a:xfrm>
            <a:custGeom>
              <a:avLst/>
              <a:gdLst/>
              <a:ahLst/>
              <a:cxnLst/>
              <a:rect l="l" t="t" r="r" b="b"/>
              <a:pathLst>
                <a:path w="145" h="1317" extrusionOk="0">
                  <a:moveTo>
                    <a:pt x="145" y="1"/>
                  </a:moveTo>
                  <a:lnTo>
                    <a:pt x="145" y="1"/>
                  </a:lnTo>
                  <a:cubicBezTo>
                    <a:pt x="57" y="132"/>
                    <a:pt x="0" y="634"/>
                    <a:pt x="6" y="1002"/>
                  </a:cubicBezTo>
                  <a:cubicBezTo>
                    <a:pt x="6" y="1129"/>
                    <a:pt x="20" y="1242"/>
                    <a:pt x="38" y="1317"/>
                  </a:cubicBezTo>
                  <a:lnTo>
                    <a:pt x="38" y="1178"/>
                  </a:lnTo>
                  <a:cubicBezTo>
                    <a:pt x="32" y="1078"/>
                    <a:pt x="32" y="978"/>
                    <a:pt x="32" y="872"/>
                  </a:cubicBezTo>
                  <a:cubicBezTo>
                    <a:pt x="32" y="727"/>
                    <a:pt x="44" y="583"/>
                    <a:pt x="57" y="432"/>
                  </a:cubicBezTo>
                  <a:cubicBezTo>
                    <a:pt x="75" y="288"/>
                    <a:pt x="107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 rot="999412">
              <a:off x="916151" y="1542421"/>
              <a:ext cx="204168" cy="373749"/>
            </a:xfrm>
            <a:custGeom>
              <a:avLst/>
              <a:gdLst/>
              <a:ahLst/>
              <a:cxnLst/>
              <a:rect l="l" t="t" r="r" b="b"/>
              <a:pathLst>
                <a:path w="596" h="1091" extrusionOk="0">
                  <a:moveTo>
                    <a:pt x="0" y="0"/>
                  </a:moveTo>
                  <a:cubicBezTo>
                    <a:pt x="0" y="175"/>
                    <a:pt x="433" y="953"/>
                    <a:pt x="596" y="1091"/>
                  </a:cubicBezTo>
                  <a:cubicBezTo>
                    <a:pt x="489" y="915"/>
                    <a:pt x="370" y="745"/>
                    <a:pt x="269" y="564"/>
                  </a:cubicBezTo>
                  <a:cubicBezTo>
                    <a:pt x="170" y="388"/>
                    <a:pt x="81" y="20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 rot="999412">
              <a:off x="2117201" y="1834827"/>
              <a:ext cx="165801" cy="354907"/>
            </a:xfrm>
            <a:custGeom>
              <a:avLst/>
              <a:gdLst/>
              <a:ahLst/>
              <a:cxnLst/>
              <a:rect l="l" t="t" r="r" b="b"/>
              <a:pathLst>
                <a:path w="484" h="1036" extrusionOk="0">
                  <a:moveTo>
                    <a:pt x="457" y="0"/>
                  </a:moveTo>
                  <a:cubicBezTo>
                    <a:pt x="438" y="12"/>
                    <a:pt x="426" y="32"/>
                    <a:pt x="420" y="44"/>
                  </a:cubicBezTo>
                  <a:cubicBezTo>
                    <a:pt x="376" y="113"/>
                    <a:pt x="339" y="188"/>
                    <a:pt x="295" y="264"/>
                  </a:cubicBezTo>
                  <a:cubicBezTo>
                    <a:pt x="232" y="383"/>
                    <a:pt x="175" y="509"/>
                    <a:pt x="131" y="640"/>
                  </a:cubicBezTo>
                  <a:cubicBezTo>
                    <a:pt x="93" y="747"/>
                    <a:pt x="50" y="847"/>
                    <a:pt x="24" y="953"/>
                  </a:cubicBezTo>
                  <a:cubicBezTo>
                    <a:pt x="18" y="978"/>
                    <a:pt x="6" y="1004"/>
                    <a:pt x="0" y="1035"/>
                  </a:cubicBezTo>
                  <a:cubicBezTo>
                    <a:pt x="50" y="935"/>
                    <a:pt x="93" y="828"/>
                    <a:pt x="131" y="721"/>
                  </a:cubicBezTo>
                  <a:cubicBezTo>
                    <a:pt x="163" y="628"/>
                    <a:pt x="200" y="527"/>
                    <a:pt x="250" y="440"/>
                  </a:cubicBezTo>
                  <a:cubicBezTo>
                    <a:pt x="263" y="420"/>
                    <a:pt x="269" y="402"/>
                    <a:pt x="275" y="383"/>
                  </a:cubicBezTo>
                  <a:cubicBezTo>
                    <a:pt x="333" y="258"/>
                    <a:pt x="394" y="139"/>
                    <a:pt x="476" y="20"/>
                  </a:cubicBezTo>
                  <a:cubicBezTo>
                    <a:pt x="476" y="20"/>
                    <a:pt x="476" y="12"/>
                    <a:pt x="483" y="12"/>
                  </a:cubicBezTo>
                  <a:lnTo>
                    <a:pt x="48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 rot="999412">
              <a:off x="1224747" y="2327181"/>
              <a:ext cx="19869" cy="414516"/>
            </a:xfrm>
            <a:custGeom>
              <a:avLst/>
              <a:gdLst/>
              <a:ahLst/>
              <a:cxnLst/>
              <a:rect l="l" t="t" r="r" b="b"/>
              <a:pathLst>
                <a:path w="58" h="1210" extrusionOk="0">
                  <a:moveTo>
                    <a:pt x="26" y="0"/>
                  </a:moveTo>
                  <a:lnTo>
                    <a:pt x="26" y="0"/>
                  </a:lnTo>
                  <a:cubicBezTo>
                    <a:pt x="6" y="119"/>
                    <a:pt x="0" y="915"/>
                    <a:pt x="32" y="1154"/>
                  </a:cubicBezTo>
                  <a:cubicBezTo>
                    <a:pt x="38" y="1178"/>
                    <a:pt x="44" y="1198"/>
                    <a:pt x="44" y="1210"/>
                  </a:cubicBezTo>
                  <a:lnTo>
                    <a:pt x="51" y="1210"/>
                  </a:lnTo>
                  <a:lnTo>
                    <a:pt x="57" y="1204"/>
                  </a:lnTo>
                  <a:lnTo>
                    <a:pt x="57" y="1192"/>
                  </a:lnTo>
                  <a:cubicBezTo>
                    <a:pt x="51" y="1135"/>
                    <a:pt x="51" y="1073"/>
                    <a:pt x="44" y="1016"/>
                  </a:cubicBezTo>
                  <a:cubicBezTo>
                    <a:pt x="26" y="677"/>
                    <a:pt x="44" y="339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 rot="999412">
              <a:off x="1241248" y="1833378"/>
              <a:ext cx="129147" cy="423422"/>
            </a:xfrm>
            <a:custGeom>
              <a:avLst/>
              <a:gdLst/>
              <a:ahLst/>
              <a:cxnLst/>
              <a:rect l="l" t="t" r="r" b="b"/>
              <a:pathLst>
                <a:path w="377" h="1236" extrusionOk="0">
                  <a:moveTo>
                    <a:pt x="14" y="0"/>
                  </a:moveTo>
                  <a:cubicBezTo>
                    <a:pt x="8" y="0"/>
                    <a:pt x="8" y="7"/>
                    <a:pt x="0" y="7"/>
                  </a:cubicBezTo>
                  <a:cubicBezTo>
                    <a:pt x="107" y="195"/>
                    <a:pt x="188" y="395"/>
                    <a:pt x="245" y="602"/>
                  </a:cubicBezTo>
                  <a:cubicBezTo>
                    <a:pt x="301" y="808"/>
                    <a:pt x="338" y="1016"/>
                    <a:pt x="352" y="1235"/>
                  </a:cubicBezTo>
                  <a:cubicBezTo>
                    <a:pt x="376" y="1216"/>
                    <a:pt x="364" y="1190"/>
                    <a:pt x="364" y="1172"/>
                  </a:cubicBezTo>
                  <a:cubicBezTo>
                    <a:pt x="358" y="1010"/>
                    <a:pt x="326" y="846"/>
                    <a:pt x="289" y="689"/>
                  </a:cubicBezTo>
                  <a:cubicBezTo>
                    <a:pt x="239" y="476"/>
                    <a:pt x="170" y="264"/>
                    <a:pt x="57" y="70"/>
                  </a:cubicBezTo>
                  <a:cubicBezTo>
                    <a:pt x="45" y="44"/>
                    <a:pt x="26" y="25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 rot="999412">
              <a:off x="1752485" y="2461923"/>
              <a:ext cx="227805" cy="288105"/>
            </a:xfrm>
            <a:custGeom>
              <a:avLst/>
              <a:gdLst/>
              <a:ahLst/>
              <a:cxnLst/>
              <a:rect l="l" t="t" r="r" b="b"/>
              <a:pathLst>
                <a:path w="665" h="841" extrusionOk="0">
                  <a:moveTo>
                    <a:pt x="664" y="0"/>
                  </a:moveTo>
                  <a:lnTo>
                    <a:pt x="664" y="0"/>
                  </a:lnTo>
                  <a:cubicBezTo>
                    <a:pt x="377" y="239"/>
                    <a:pt x="183" y="533"/>
                    <a:pt x="1" y="841"/>
                  </a:cubicBezTo>
                  <a:cubicBezTo>
                    <a:pt x="25" y="809"/>
                    <a:pt x="50" y="778"/>
                    <a:pt x="70" y="746"/>
                  </a:cubicBezTo>
                  <a:cubicBezTo>
                    <a:pt x="94" y="715"/>
                    <a:pt x="120" y="677"/>
                    <a:pt x="138" y="645"/>
                  </a:cubicBezTo>
                  <a:cubicBezTo>
                    <a:pt x="288" y="427"/>
                    <a:pt x="458" y="220"/>
                    <a:pt x="652" y="38"/>
                  </a:cubicBezTo>
                  <a:cubicBezTo>
                    <a:pt x="658" y="32"/>
                    <a:pt x="664" y="26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 rot="999412">
              <a:off x="880913" y="1484257"/>
              <a:ext cx="150386" cy="313799"/>
            </a:xfrm>
            <a:custGeom>
              <a:avLst/>
              <a:gdLst/>
              <a:ahLst/>
              <a:cxnLst/>
              <a:rect l="l" t="t" r="r" b="b"/>
              <a:pathLst>
                <a:path w="439" h="916" extrusionOk="0">
                  <a:moveTo>
                    <a:pt x="13" y="1"/>
                  </a:moveTo>
                  <a:cubicBezTo>
                    <a:pt x="1" y="7"/>
                    <a:pt x="1" y="19"/>
                    <a:pt x="1" y="32"/>
                  </a:cubicBezTo>
                  <a:cubicBezTo>
                    <a:pt x="1" y="38"/>
                    <a:pt x="1" y="44"/>
                    <a:pt x="7" y="50"/>
                  </a:cubicBezTo>
                  <a:cubicBezTo>
                    <a:pt x="13" y="131"/>
                    <a:pt x="38" y="207"/>
                    <a:pt x="62" y="282"/>
                  </a:cubicBezTo>
                  <a:cubicBezTo>
                    <a:pt x="120" y="420"/>
                    <a:pt x="195" y="545"/>
                    <a:pt x="270" y="671"/>
                  </a:cubicBezTo>
                  <a:cubicBezTo>
                    <a:pt x="314" y="739"/>
                    <a:pt x="357" y="808"/>
                    <a:pt x="401" y="878"/>
                  </a:cubicBezTo>
                  <a:cubicBezTo>
                    <a:pt x="414" y="897"/>
                    <a:pt x="420" y="909"/>
                    <a:pt x="438" y="915"/>
                  </a:cubicBezTo>
                  <a:cubicBezTo>
                    <a:pt x="438" y="897"/>
                    <a:pt x="426" y="890"/>
                    <a:pt x="420" y="878"/>
                  </a:cubicBezTo>
                  <a:cubicBezTo>
                    <a:pt x="320" y="709"/>
                    <a:pt x="213" y="539"/>
                    <a:pt x="132" y="357"/>
                  </a:cubicBezTo>
                  <a:cubicBezTo>
                    <a:pt x="82" y="250"/>
                    <a:pt x="44" y="145"/>
                    <a:pt x="25" y="25"/>
                  </a:cubicBezTo>
                  <a:cubicBezTo>
                    <a:pt x="25" y="19"/>
                    <a:pt x="19" y="13"/>
                    <a:pt x="19" y="7"/>
                  </a:cubicBez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 rot="999412">
              <a:off x="1777346" y="2387687"/>
              <a:ext cx="212733" cy="253848"/>
            </a:xfrm>
            <a:custGeom>
              <a:avLst/>
              <a:gdLst/>
              <a:ahLst/>
              <a:cxnLst/>
              <a:rect l="l" t="t" r="r" b="b"/>
              <a:pathLst>
                <a:path w="621" h="741" extrusionOk="0">
                  <a:moveTo>
                    <a:pt x="620" y="0"/>
                  </a:moveTo>
                  <a:cubicBezTo>
                    <a:pt x="602" y="0"/>
                    <a:pt x="589" y="0"/>
                    <a:pt x="583" y="8"/>
                  </a:cubicBezTo>
                  <a:cubicBezTo>
                    <a:pt x="565" y="14"/>
                    <a:pt x="551" y="26"/>
                    <a:pt x="539" y="32"/>
                  </a:cubicBezTo>
                  <a:cubicBezTo>
                    <a:pt x="377" y="170"/>
                    <a:pt x="238" y="327"/>
                    <a:pt x="120" y="509"/>
                  </a:cubicBezTo>
                  <a:cubicBezTo>
                    <a:pt x="94" y="546"/>
                    <a:pt x="68" y="584"/>
                    <a:pt x="44" y="622"/>
                  </a:cubicBezTo>
                  <a:cubicBezTo>
                    <a:pt x="25" y="658"/>
                    <a:pt x="7" y="695"/>
                    <a:pt x="1" y="738"/>
                  </a:cubicBezTo>
                  <a:lnTo>
                    <a:pt x="1" y="738"/>
                  </a:lnTo>
                  <a:cubicBezTo>
                    <a:pt x="3" y="733"/>
                    <a:pt x="8" y="728"/>
                    <a:pt x="13" y="722"/>
                  </a:cubicBezTo>
                  <a:cubicBezTo>
                    <a:pt x="68" y="634"/>
                    <a:pt x="120" y="552"/>
                    <a:pt x="175" y="477"/>
                  </a:cubicBezTo>
                  <a:cubicBezTo>
                    <a:pt x="238" y="390"/>
                    <a:pt x="308" y="309"/>
                    <a:pt x="377" y="234"/>
                  </a:cubicBezTo>
                  <a:cubicBezTo>
                    <a:pt x="444" y="158"/>
                    <a:pt x="514" y="89"/>
                    <a:pt x="602" y="20"/>
                  </a:cubicBezTo>
                  <a:cubicBezTo>
                    <a:pt x="608" y="14"/>
                    <a:pt x="614" y="8"/>
                    <a:pt x="620" y="0"/>
                  </a:cubicBezTo>
                  <a:close/>
                  <a:moveTo>
                    <a:pt x="1" y="738"/>
                  </a:moveTo>
                  <a:cubicBezTo>
                    <a:pt x="1" y="739"/>
                    <a:pt x="1" y="740"/>
                    <a:pt x="1" y="741"/>
                  </a:cubicBezTo>
                  <a:cubicBezTo>
                    <a:pt x="1" y="740"/>
                    <a:pt x="1" y="739"/>
                    <a:pt x="1" y="73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 rot="999412">
              <a:off x="2257245" y="2019313"/>
              <a:ext cx="88382" cy="324418"/>
            </a:xfrm>
            <a:custGeom>
              <a:avLst/>
              <a:gdLst/>
              <a:ahLst/>
              <a:cxnLst/>
              <a:rect l="l" t="t" r="r" b="b"/>
              <a:pathLst>
                <a:path w="258" h="947" extrusionOk="0">
                  <a:moveTo>
                    <a:pt x="226" y="1"/>
                  </a:moveTo>
                  <a:lnTo>
                    <a:pt x="226" y="62"/>
                  </a:lnTo>
                  <a:cubicBezTo>
                    <a:pt x="220" y="207"/>
                    <a:pt x="208" y="351"/>
                    <a:pt x="171" y="489"/>
                  </a:cubicBezTo>
                  <a:cubicBezTo>
                    <a:pt x="126" y="646"/>
                    <a:pt x="70" y="796"/>
                    <a:pt x="1" y="947"/>
                  </a:cubicBezTo>
                  <a:cubicBezTo>
                    <a:pt x="13" y="933"/>
                    <a:pt x="26" y="921"/>
                    <a:pt x="32" y="903"/>
                  </a:cubicBezTo>
                  <a:cubicBezTo>
                    <a:pt x="76" y="808"/>
                    <a:pt x="133" y="715"/>
                    <a:pt x="163" y="614"/>
                  </a:cubicBezTo>
                  <a:cubicBezTo>
                    <a:pt x="189" y="514"/>
                    <a:pt x="226" y="414"/>
                    <a:pt x="238" y="314"/>
                  </a:cubicBezTo>
                  <a:cubicBezTo>
                    <a:pt x="252" y="244"/>
                    <a:pt x="258" y="181"/>
                    <a:pt x="258" y="113"/>
                  </a:cubicBezTo>
                  <a:cubicBezTo>
                    <a:pt x="252" y="100"/>
                    <a:pt x="252" y="88"/>
                    <a:pt x="252" y="76"/>
                  </a:cubicBezTo>
                  <a:cubicBezTo>
                    <a:pt x="252" y="56"/>
                    <a:pt x="258" y="25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 rot="999412">
              <a:off x="1232071" y="2842008"/>
              <a:ext cx="277135" cy="152788"/>
            </a:xfrm>
            <a:custGeom>
              <a:avLst/>
              <a:gdLst/>
              <a:ahLst/>
              <a:cxnLst/>
              <a:rect l="l" t="t" r="r" b="b"/>
              <a:pathLst>
                <a:path w="809" h="446" extrusionOk="0">
                  <a:moveTo>
                    <a:pt x="808" y="0"/>
                  </a:moveTo>
                  <a:cubicBezTo>
                    <a:pt x="790" y="0"/>
                    <a:pt x="784" y="12"/>
                    <a:pt x="771" y="18"/>
                  </a:cubicBezTo>
                  <a:cubicBezTo>
                    <a:pt x="640" y="119"/>
                    <a:pt x="507" y="226"/>
                    <a:pt x="357" y="301"/>
                  </a:cubicBezTo>
                  <a:cubicBezTo>
                    <a:pt x="252" y="357"/>
                    <a:pt x="151" y="408"/>
                    <a:pt x="32" y="426"/>
                  </a:cubicBezTo>
                  <a:lnTo>
                    <a:pt x="26" y="426"/>
                  </a:lnTo>
                  <a:cubicBezTo>
                    <a:pt x="18" y="426"/>
                    <a:pt x="12" y="426"/>
                    <a:pt x="0" y="432"/>
                  </a:cubicBezTo>
                  <a:cubicBezTo>
                    <a:pt x="12" y="445"/>
                    <a:pt x="18" y="445"/>
                    <a:pt x="32" y="445"/>
                  </a:cubicBezTo>
                  <a:lnTo>
                    <a:pt x="76" y="445"/>
                  </a:lnTo>
                  <a:cubicBezTo>
                    <a:pt x="145" y="432"/>
                    <a:pt x="214" y="408"/>
                    <a:pt x="276" y="376"/>
                  </a:cubicBezTo>
                  <a:cubicBezTo>
                    <a:pt x="464" y="287"/>
                    <a:pt x="634" y="163"/>
                    <a:pt x="796" y="24"/>
                  </a:cubicBezTo>
                  <a:cubicBezTo>
                    <a:pt x="802" y="18"/>
                    <a:pt x="808" y="12"/>
                    <a:pt x="8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 rot="999412">
              <a:off x="1963388" y="1869511"/>
              <a:ext cx="73309" cy="279541"/>
            </a:xfrm>
            <a:custGeom>
              <a:avLst/>
              <a:gdLst/>
              <a:ahLst/>
              <a:cxnLst/>
              <a:rect l="l" t="t" r="r" b="b"/>
              <a:pathLst>
                <a:path w="214" h="816" extrusionOk="0">
                  <a:moveTo>
                    <a:pt x="214" y="1"/>
                  </a:moveTo>
                  <a:lnTo>
                    <a:pt x="214" y="1"/>
                  </a:lnTo>
                  <a:cubicBezTo>
                    <a:pt x="120" y="189"/>
                    <a:pt x="45" y="383"/>
                    <a:pt x="20" y="590"/>
                  </a:cubicBezTo>
                  <a:cubicBezTo>
                    <a:pt x="8" y="666"/>
                    <a:pt x="0" y="741"/>
                    <a:pt x="8" y="816"/>
                  </a:cubicBezTo>
                  <a:cubicBezTo>
                    <a:pt x="20" y="784"/>
                    <a:pt x="26" y="753"/>
                    <a:pt x="32" y="721"/>
                  </a:cubicBezTo>
                  <a:cubicBezTo>
                    <a:pt x="38" y="660"/>
                    <a:pt x="38" y="602"/>
                    <a:pt x="57" y="547"/>
                  </a:cubicBezTo>
                  <a:cubicBezTo>
                    <a:pt x="75" y="452"/>
                    <a:pt x="101" y="359"/>
                    <a:pt x="126" y="270"/>
                  </a:cubicBezTo>
                  <a:cubicBezTo>
                    <a:pt x="150" y="177"/>
                    <a:pt x="188" y="95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 rot="999412">
              <a:off x="2023508" y="2089042"/>
              <a:ext cx="159292" cy="290161"/>
            </a:xfrm>
            <a:custGeom>
              <a:avLst/>
              <a:gdLst/>
              <a:ahLst/>
              <a:cxnLst/>
              <a:rect l="l" t="t" r="r" b="b"/>
              <a:pathLst>
                <a:path w="465" h="847" extrusionOk="0">
                  <a:moveTo>
                    <a:pt x="464" y="0"/>
                  </a:moveTo>
                  <a:cubicBezTo>
                    <a:pt x="395" y="145"/>
                    <a:pt x="326" y="289"/>
                    <a:pt x="251" y="433"/>
                  </a:cubicBezTo>
                  <a:cubicBezTo>
                    <a:pt x="175" y="578"/>
                    <a:pt x="88" y="709"/>
                    <a:pt x="1" y="847"/>
                  </a:cubicBezTo>
                  <a:cubicBezTo>
                    <a:pt x="213" y="596"/>
                    <a:pt x="357" y="307"/>
                    <a:pt x="4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 rot="999412">
              <a:off x="1373720" y="1490908"/>
              <a:ext cx="26035" cy="253163"/>
            </a:xfrm>
            <a:custGeom>
              <a:avLst/>
              <a:gdLst/>
              <a:ahLst/>
              <a:cxnLst/>
              <a:rect l="l" t="t" r="r" b="b"/>
              <a:pathLst>
                <a:path w="76" h="739" extrusionOk="0">
                  <a:moveTo>
                    <a:pt x="64" y="0"/>
                  </a:moveTo>
                  <a:cubicBezTo>
                    <a:pt x="56" y="0"/>
                    <a:pt x="50" y="6"/>
                    <a:pt x="50" y="12"/>
                  </a:cubicBezTo>
                  <a:cubicBezTo>
                    <a:pt x="44" y="18"/>
                    <a:pt x="44" y="24"/>
                    <a:pt x="38" y="32"/>
                  </a:cubicBezTo>
                  <a:cubicBezTo>
                    <a:pt x="26" y="69"/>
                    <a:pt x="19" y="113"/>
                    <a:pt x="13" y="151"/>
                  </a:cubicBezTo>
                  <a:cubicBezTo>
                    <a:pt x="1" y="232"/>
                    <a:pt x="1" y="313"/>
                    <a:pt x="13" y="394"/>
                  </a:cubicBezTo>
                  <a:cubicBezTo>
                    <a:pt x="26" y="513"/>
                    <a:pt x="38" y="626"/>
                    <a:pt x="76" y="739"/>
                  </a:cubicBezTo>
                  <a:cubicBezTo>
                    <a:pt x="76" y="658"/>
                    <a:pt x="64" y="588"/>
                    <a:pt x="56" y="513"/>
                  </a:cubicBezTo>
                  <a:cubicBezTo>
                    <a:pt x="38" y="370"/>
                    <a:pt x="32" y="226"/>
                    <a:pt x="50" y="87"/>
                  </a:cubicBezTo>
                  <a:cubicBezTo>
                    <a:pt x="56" y="62"/>
                    <a:pt x="70" y="44"/>
                    <a:pt x="76" y="18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 rot="999412">
              <a:off x="1912890" y="2478877"/>
              <a:ext cx="215131" cy="198351"/>
            </a:xfrm>
            <a:custGeom>
              <a:avLst/>
              <a:gdLst/>
              <a:ahLst/>
              <a:cxnLst/>
              <a:rect l="l" t="t" r="r" b="b"/>
              <a:pathLst>
                <a:path w="628" h="579" extrusionOk="0">
                  <a:moveTo>
                    <a:pt x="628" y="1"/>
                  </a:moveTo>
                  <a:lnTo>
                    <a:pt x="628" y="1"/>
                  </a:lnTo>
                  <a:cubicBezTo>
                    <a:pt x="608" y="7"/>
                    <a:pt x="590" y="20"/>
                    <a:pt x="577" y="26"/>
                  </a:cubicBezTo>
                  <a:cubicBezTo>
                    <a:pt x="558" y="38"/>
                    <a:pt x="539" y="44"/>
                    <a:pt x="521" y="58"/>
                  </a:cubicBezTo>
                  <a:cubicBezTo>
                    <a:pt x="446" y="108"/>
                    <a:pt x="376" y="165"/>
                    <a:pt x="313" y="226"/>
                  </a:cubicBezTo>
                  <a:cubicBezTo>
                    <a:pt x="214" y="327"/>
                    <a:pt x="107" y="434"/>
                    <a:pt x="20" y="547"/>
                  </a:cubicBezTo>
                  <a:cubicBezTo>
                    <a:pt x="12" y="553"/>
                    <a:pt x="6" y="565"/>
                    <a:pt x="0" y="571"/>
                  </a:cubicBezTo>
                  <a:cubicBezTo>
                    <a:pt x="6" y="571"/>
                    <a:pt x="6" y="571"/>
                    <a:pt x="6" y="578"/>
                  </a:cubicBezTo>
                  <a:cubicBezTo>
                    <a:pt x="44" y="541"/>
                    <a:pt x="88" y="496"/>
                    <a:pt x="125" y="458"/>
                  </a:cubicBezTo>
                  <a:cubicBezTo>
                    <a:pt x="163" y="421"/>
                    <a:pt x="200" y="377"/>
                    <a:pt x="238" y="339"/>
                  </a:cubicBezTo>
                  <a:cubicBezTo>
                    <a:pt x="283" y="302"/>
                    <a:pt x="321" y="258"/>
                    <a:pt x="364" y="220"/>
                  </a:cubicBezTo>
                  <a:cubicBezTo>
                    <a:pt x="408" y="183"/>
                    <a:pt x="452" y="151"/>
                    <a:pt x="489" y="114"/>
                  </a:cubicBezTo>
                  <a:cubicBezTo>
                    <a:pt x="521" y="82"/>
                    <a:pt x="564" y="64"/>
                    <a:pt x="602" y="32"/>
                  </a:cubicBezTo>
                  <a:cubicBezTo>
                    <a:pt x="614" y="20"/>
                    <a:pt x="622" y="14"/>
                    <a:pt x="6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 rot="999412">
              <a:off x="1858365" y="1664880"/>
              <a:ext cx="43163" cy="234321"/>
            </a:xfrm>
            <a:custGeom>
              <a:avLst/>
              <a:gdLst/>
              <a:ahLst/>
              <a:cxnLst/>
              <a:rect l="l" t="t" r="r" b="b"/>
              <a:pathLst>
                <a:path w="126" h="684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5"/>
                    <a:pt x="56" y="232"/>
                    <a:pt x="68" y="345"/>
                  </a:cubicBezTo>
                  <a:cubicBezTo>
                    <a:pt x="88" y="458"/>
                    <a:pt x="100" y="570"/>
                    <a:pt x="113" y="683"/>
                  </a:cubicBezTo>
                  <a:cubicBezTo>
                    <a:pt x="126" y="677"/>
                    <a:pt x="126" y="671"/>
                    <a:pt x="126" y="664"/>
                  </a:cubicBezTo>
                  <a:cubicBezTo>
                    <a:pt x="120" y="476"/>
                    <a:pt x="106" y="288"/>
                    <a:pt x="62" y="107"/>
                  </a:cubicBezTo>
                  <a:cubicBezTo>
                    <a:pt x="56" y="88"/>
                    <a:pt x="50" y="62"/>
                    <a:pt x="38" y="44"/>
                  </a:cubicBezTo>
                  <a:cubicBezTo>
                    <a:pt x="38" y="38"/>
                    <a:pt x="38" y="32"/>
                    <a:pt x="31" y="24"/>
                  </a:cubicBezTo>
                  <a:cubicBezTo>
                    <a:pt x="31" y="18"/>
                    <a:pt x="25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 rot="999412">
              <a:off x="1197049" y="1716918"/>
              <a:ext cx="152784" cy="266866"/>
            </a:xfrm>
            <a:custGeom>
              <a:avLst/>
              <a:gdLst/>
              <a:ahLst/>
              <a:cxnLst/>
              <a:rect l="l" t="t" r="r" b="b"/>
              <a:pathLst>
                <a:path w="446" h="779" extrusionOk="0">
                  <a:moveTo>
                    <a:pt x="1" y="1"/>
                  </a:moveTo>
                  <a:cubicBezTo>
                    <a:pt x="13" y="13"/>
                    <a:pt x="19" y="26"/>
                    <a:pt x="32" y="38"/>
                  </a:cubicBezTo>
                  <a:cubicBezTo>
                    <a:pt x="62" y="76"/>
                    <a:pt x="88" y="107"/>
                    <a:pt x="114" y="145"/>
                  </a:cubicBezTo>
                  <a:cubicBezTo>
                    <a:pt x="151" y="195"/>
                    <a:pt x="183" y="246"/>
                    <a:pt x="213" y="296"/>
                  </a:cubicBezTo>
                  <a:cubicBezTo>
                    <a:pt x="244" y="339"/>
                    <a:pt x="270" y="389"/>
                    <a:pt x="296" y="446"/>
                  </a:cubicBezTo>
                  <a:cubicBezTo>
                    <a:pt x="320" y="496"/>
                    <a:pt x="345" y="553"/>
                    <a:pt x="371" y="608"/>
                  </a:cubicBezTo>
                  <a:cubicBezTo>
                    <a:pt x="395" y="660"/>
                    <a:pt x="420" y="715"/>
                    <a:pt x="446" y="778"/>
                  </a:cubicBezTo>
                  <a:cubicBezTo>
                    <a:pt x="401" y="577"/>
                    <a:pt x="213" y="183"/>
                    <a:pt x="56" y="38"/>
                  </a:cubicBezTo>
                  <a:cubicBezTo>
                    <a:pt x="38" y="26"/>
                    <a:pt x="19" y="1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 rot="999412">
              <a:off x="1319628" y="1575745"/>
              <a:ext cx="62689" cy="223359"/>
            </a:xfrm>
            <a:custGeom>
              <a:avLst/>
              <a:gdLst/>
              <a:ahLst/>
              <a:cxnLst/>
              <a:rect l="l" t="t" r="r" b="b"/>
              <a:pathLst>
                <a:path w="183" h="652" extrusionOk="0">
                  <a:moveTo>
                    <a:pt x="20" y="0"/>
                  </a:moveTo>
                  <a:cubicBezTo>
                    <a:pt x="1" y="6"/>
                    <a:pt x="1" y="18"/>
                    <a:pt x="1" y="32"/>
                  </a:cubicBezTo>
                  <a:cubicBezTo>
                    <a:pt x="8" y="182"/>
                    <a:pt x="14" y="333"/>
                    <a:pt x="64" y="477"/>
                  </a:cubicBezTo>
                  <a:cubicBezTo>
                    <a:pt x="70" y="495"/>
                    <a:pt x="76" y="507"/>
                    <a:pt x="90" y="527"/>
                  </a:cubicBezTo>
                  <a:cubicBezTo>
                    <a:pt x="108" y="571"/>
                    <a:pt x="127" y="608"/>
                    <a:pt x="159" y="640"/>
                  </a:cubicBezTo>
                  <a:cubicBezTo>
                    <a:pt x="159" y="646"/>
                    <a:pt x="165" y="652"/>
                    <a:pt x="171" y="652"/>
                  </a:cubicBezTo>
                  <a:lnTo>
                    <a:pt x="183" y="652"/>
                  </a:lnTo>
                  <a:cubicBezTo>
                    <a:pt x="171" y="628"/>
                    <a:pt x="159" y="608"/>
                    <a:pt x="151" y="583"/>
                  </a:cubicBezTo>
                  <a:cubicBezTo>
                    <a:pt x="114" y="501"/>
                    <a:pt x="84" y="420"/>
                    <a:pt x="64" y="333"/>
                  </a:cubicBezTo>
                  <a:cubicBezTo>
                    <a:pt x="38" y="220"/>
                    <a:pt x="32" y="113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 rot="999412">
              <a:off x="2292143" y="2001735"/>
              <a:ext cx="51727" cy="226099"/>
            </a:xfrm>
            <a:custGeom>
              <a:avLst/>
              <a:gdLst/>
              <a:ahLst/>
              <a:cxnLst/>
              <a:rect l="l" t="t" r="r" b="b"/>
              <a:pathLst>
                <a:path w="151" h="660" extrusionOk="0">
                  <a:moveTo>
                    <a:pt x="127" y="0"/>
                  </a:moveTo>
                  <a:cubicBezTo>
                    <a:pt x="127" y="7"/>
                    <a:pt x="127" y="13"/>
                    <a:pt x="119" y="20"/>
                  </a:cubicBezTo>
                  <a:cubicBezTo>
                    <a:pt x="101" y="125"/>
                    <a:pt x="101" y="226"/>
                    <a:pt x="76" y="327"/>
                  </a:cubicBezTo>
                  <a:cubicBezTo>
                    <a:pt x="51" y="434"/>
                    <a:pt x="26" y="546"/>
                    <a:pt x="0" y="659"/>
                  </a:cubicBezTo>
                  <a:cubicBezTo>
                    <a:pt x="32" y="602"/>
                    <a:pt x="51" y="546"/>
                    <a:pt x="63" y="489"/>
                  </a:cubicBezTo>
                  <a:cubicBezTo>
                    <a:pt x="89" y="408"/>
                    <a:pt x="113" y="321"/>
                    <a:pt x="127" y="232"/>
                  </a:cubicBezTo>
                  <a:cubicBezTo>
                    <a:pt x="139" y="176"/>
                    <a:pt x="145" y="119"/>
                    <a:pt x="151" y="64"/>
                  </a:cubicBezTo>
                  <a:lnTo>
                    <a:pt x="151" y="50"/>
                  </a:lnTo>
                  <a:cubicBezTo>
                    <a:pt x="151" y="32"/>
                    <a:pt x="151" y="20"/>
                    <a:pt x="1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 rot="999412">
              <a:off x="1428143" y="1676197"/>
              <a:ext cx="62689" cy="257959"/>
            </a:xfrm>
            <a:custGeom>
              <a:avLst/>
              <a:gdLst/>
              <a:ahLst/>
              <a:cxnLst/>
              <a:rect l="l" t="t" r="r" b="b"/>
              <a:pathLst>
                <a:path w="183" h="753" extrusionOk="0">
                  <a:moveTo>
                    <a:pt x="176" y="0"/>
                  </a:moveTo>
                  <a:cubicBezTo>
                    <a:pt x="157" y="0"/>
                    <a:pt x="151" y="12"/>
                    <a:pt x="145" y="26"/>
                  </a:cubicBezTo>
                  <a:cubicBezTo>
                    <a:pt x="139" y="44"/>
                    <a:pt x="133" y="56"/>
                    <a:pt x="125" y="70"/>
                  </a:cubicBezTo>
                  <a:cubicBezTo>
                    <a:pt x="119" y="88"/>
                    <a:pt x="113" y="107"/>
                    <a:pt x="107" y="119"/>
                  </a:cubicBezTo>
                  <a:cubicBezTo>
                    <a:pt x="38" y="319"/>
                    <a:pt x="6" y="521"/>
                    <a:pt x="0" y="727"/>
                  </a:cubicBezTo>
                  <a:lnTo>
                    <a:pt x="0" y="753"/>
                  </a:lnTo>
                  <a:cubicBezTo>
                    <a:pt x="20" y="747"/>
                    <a:pt x="12" y="727"/>
                    <a:pt x="20" y="715"/>
                  </a:cubicBezTo>
                  <a:cubicBezTo>
                    <a:pt x="32" y="608"/>
                    <a:pt x="38" y="501"/>
                    <a:pt x="64" y="395"/>
                  </a:cubicBezTo>
                  <a:cubicBezTo>
                    <a:pt x="82" y="276"/>
                    <a:pt x="113" y="157"/>
                    <a:pt x="163" y="44"/>
                  </a:cubicBezTo>
                  <a:cubicBezTo>
                    <a:pt x="170" y="32"/>
                    <a:pt x="176" y="12"/>
                    <a:pt x="18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 rot="999412">
              <a:off x="2202267" y="2212703"/>
              <a:ext cx="103112" cy="204517"/>
            </a:xfrm>
            <a:custGeom>
              <a:avLst/>
              <a:gdLst/>
              <a:ahLst/>
              <a:cxnLst/>
              <a:rect l="l" t="t" r="r" b="b"/>
              <a:pathLst>
                <a:path w="301" h="597" extrusionOk="0">
                  <a:moveTo>
                    <a:pt x="301" y="1"/>
                  </a:moveTo>
                  <a:cubicBezTo>
                    <a:pt x="232" y="202"/>
                    <a:pt x="156" y="402"/>
                    <a:pt x="18" y="571"/>
                  </a:cubicBezTo>
                  <a:cubicBezTo>
                    <a:pt x="12" y="584"/>
                    <a:pt x="6" y="590"/>
                    <a:pt x="0" y="596"/>
                  </a:cubicBezTo>
                  <a:cubicBezTo>
                    <a:pt x="38" y="590"/>
                    <a:pt x="38" y="590"/>
                    <a:pt x="50" y="578"/>
                  </a:cubicBezTo>
                  <a:cubicBezTo>
                    <a:pt x="50" y="571"/>
                    <a:pt x="56" y="571"/>
                    <a:pt x="56" y="571"/>
                  </a:cubicBezTo>
                  <a:cubicBezTo>
                    <a:pt x="107" y="515"/>
                    <a:pt x="144" y="452"/>
                    <a:pt x="176" y="383"/>
                  </a:cubicBezTo>
                  <a:cubicBezTo>
                    <a:pt x="226" y="278"/>
                    <a:pt x="263" y="171"/>
                    <a:pt x="295" y="64"/>
                  </a:cubicBezTo>
                  <a:cubicBezTo>
                    <a:pt x="301" y="38"/>
                    <a:pt x="301" y="20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 rot="999412">
              <a:off x="1799057" y="2392701"/>
              <a:ext cx="137368" cy="178481"/>
            </a:xfrm>
            <a:custGeom>
              <a:avLst/>
              <a:gdLst/>
              <a:ahLst/>
              <a:cxnLst/>
              <a:rect l="l" t="t" r="r" b="b"/>
              <a:pathLst>
                <a:path w="401" h="521" extrusionOk="0">
                  <a:moveTo>
                    <a:pt x="400" y="0"/>
                  </a:moveTo>
                  <a:cubicBezTo>
                    <a:pt x="313" y="38"/>
                    <a:pt x="181" y="208"/>
                    <a:pt x="56" y="420"/>
                  </a:cubicBezTo>
                  <a:cubicBezTo>
                    <a:pt x="38" y="451"/>
                    <a:pt x="18" y="483"/>
                    <a:pt x="0" y="520"/>
                  </a:cubicBezTo>
                  <a:cubicBezTo>
                    <a:pt x="18" y="495"/>
                    <a:pt x="30" y="477"/>
                    <a:pt x="44" y="457"/>
                  </a:cubicBezTo>
                  <a:cubicBezTo>
                    <a:pt x="163" y="301"/>
                    <a:pt x="270" y="138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 rot="999412">
              <a:off x="1732660" y="1616708"/>
              <a:ext cx="26035" cy="195610"/>
            </a:xfrm>
            <a:custGeom>
              <a:avLst/>
              <a:gdLst/>
              <a:ahLst/>
              <a:cxnLst/>
              <a:rect l="l" t="t" r="r" b="b"/>
              <a:pathLst>
                <a:path w="76" h="571" extrusionOk="0">
                  <a:moveTo>
                    <a:pt x="75" y="1"/>
                  </a:moveTo>
                  <a:cubicBezTo>
                    <a:pt x="75" y="14"/>
                    <a:pt x="69" y="26"/>
                    <a:pt x="62" y="38"/>
                  </a:cubicBezTo>
                  <a:cubicBezTo>
                    <a:pt x="12" y="214"/>
                    <a:pt x="0" y="390"/>
                    <a:pt x="6" y="571"/>
                  </a:cubicBezTo>
                  <a:cubicBezTo>
                    <a:pt x="32" y="390"/>
                    <a:pt x="50" y="214"/>
                    <a:pt x="75" y="32"/>
                  </a:cubicBezTo>
                  <a:lnTo>
                    <a:pt x="7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 rot="999412">
              <a:off x="1557244" y="1514817"/>
              <a:ext cx="56523" cy="180537"/>
            </a:xfrm>
            <a:custGeom>
              <a:avLst/>
              <a:gdLst/>
              <a:ahLst/>
              <a:cxnLst/>
              <a:rect l="l" t="t" r="r" b="b"/>
              <a:pathLst>
                <a:path w="165" h="527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95"/>
                    <a:pt x="82" y="170"/>
                    <a:pt x="101" y="258"/>
                  </a:cubicBezTo>
                  <a:cubicBezTo>
                    <a:pt x="113" y="327"/>
                    <a:pt x="113" y="402"/>
                    <a:pt x="113" y="477"/>
                  </a:cubicBezTo>
                  <a:lnTo>
                    <a:pt x="113" y="521"/>
                  </a:lnTo>
                  <a:lnTo>
                    <a:pt x="113" y="527"/>
                  </a:lnTo>
                  <a:cubicBezTo>
                    <a:pt x="113" y="521"/>
                    <a:pt x="119" y="521"/>
                    <a:pt x="119" y="515"/>
                  </a:cubicBezTo>
                  <a:cubicBezTo>
                    <a:pt x="127" y="503"/>
                    <a:pt x="133" y="489"/>
                    <a:pt x="133" y="471"/>
                  </a:cubicBezTo>
                  <a:cubicBezTo>
                    <a:pt x="164" y="327"/>
                    <a:pt x="101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 rot="999412">
              <a:off x="1537643" y="1522800"/>
              <a:ext cx="28433" cy="171973"/>
            </a:xfrm>
            <a:custGeom>
              <a:avLst/>
              <a:gdLst/>
              <a:ahLst/>
              <a:cxnLst/>
              <a:rect l="l" t="t" r="r" b="b"/>
              <a:pathLst>
                <a:path w="83" h="502" extrusionOk="0">
                  <a:moveTo>
                    <a:pt x="19" y="1"/>
                  </a:moveTo>
                  <a:cubicBezTo>
                    <a:pt x="1" y="7"/>
                    <a:pt x="13" y="19"/>
                    <a:pt x="13" y="31"/>
                  </a:cubicBezTo>
                  <a:cubicBezTo>
                    <a:pt x="26" y="113"/>
                    <a:pt x="38" y="195"/>
                    <a:pt x="44" y="276"/>
                  </a:cubicBezTo>
                  <a:cubicBezTo>
                    <a:pt x="56" y="345"/>
                    <a:pt x="50" y="414"/>
                    <a:pt x="38" y="489"/>
                  </a:cubicBezTo>
                  <a:lnTo>
                    <a:pt x="38" y="501"/>
                  </a:lnTo>
                  <a:cubicBezTo>
                    <a:pt x="50" y="501"/>
                    <a:pt x="64" y="495"/>
                    <a:pt x="64" y="482"/>
                  </a:cubicBezTo>
                  <a:cubicBezTo>
                    <a:pt x="64" y="476"/>
                    <a:pt x="70" y="470"/>
                    <a:pt x="70" y="470"/>
                  </a:cubicBezTo>
                  <a:cubicBezTo>
                    <a:pt x="76" y="438"/>
                    <a:pt x="82" y="414"/>
                    <a:pt x="82" y="383"/>
                  </a:cubicBezTo>
                  <a:cubicBezTo>
                    <a:pt x="82" y="250"/>
                    <a:pt x="56" y="125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 rot="999412">
              <a:off x="1446894" y="1549718"/>
              <a:ext cx="15073" cy="184990"/>
            </a:xfrm>
            <a:custGeom>
              <a:avLst/>
              <a:gdLst/>
              <a:ahLst/>
              <a:cxnLst/>
              <a:rect l="l" t="t" r="r" b="b"/>
              <a:pathLst>
                <a:path w="44" h="540" extrusionOk="0">
                  <a:moveTo>
                    <a:pt x="12" y="1"/>
                  </a:moveTo>
                  <a:cubicBezTo>
                    <a:pt x="0" y="7"/>
                    <a:pt x="0" y="19"/>
                    <a:pt x="0" y="25"/>
                  </a:cubicBezTo>
                  <a:cubicBezTo>
                    <a:pt x="6" y="195"/>
                    <a:pt x="12" y="363"/>
                    <a:pt x="6" y="533"/>
                  </a:cubicBezTo>
                  <a:lnTo>
                    <a:pt x="12" y="539"/>
                  </a:lnTo>
                  <a:cubicBezTo>
                    <a:pt x="44" y="357"/>
                    <a:pt x="44" y="18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 rot="999412">
              <a:off x="1485621" y="1482068"/>
              <a:ext cx="26035" cy="165806"/>
            </a:xfrm>
            <a:custGeom>
              <a:avLst/>
              <a:gdLst/>
              <a:ahLst/>
              <a:cxnLst/>
              <a:rect l="l" t="t" r="r" b="b"/>
              <a:pathLst>
                <a:path w="76" h="484" extrusionOk="0">
                  <a:moveTo>
                    <a:pt x="1" y="0"/>
                  </a:moveTo>
                  <a:cubicBezTo>
                    <a:pt x="7" y="12"/>
                    <a:pt x="7" y="18"/>
                    <a:pt x="7" y="24"/>
                  </a:cubicBezTo>
                  <a:cubicBezTo>
                    <a:pt x="26" y="175"/>
                    <a:pt x="38" y="325"/>
                    <a:pt x="44" y="483"/>
                  </a:cubicBezTo>
                  <a:cubicBezTo>
                    <a:pt x="76" y="382"/>
                    <a:pt x="64" y="119"/>
                    <a:pt x="13" y="24"/>
                  </a:cubicBezTo>
                  <a:cubicBezTo>
                    <a:pt x="13" y="12"/>
                    <a:pt x="7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 rot="999412">
              <a:off x="1296490" y="1523516"/>
              <a:ext cx="24322" cy="163751"/>
            </a:xfrm>
            <a:custGeom>
              <a:avLst/>
              <a:gdLst/>
              <a:ahLst/>
              <a:cxnLst/>
              <a:rect l="l" t="t" r="r" b="b"/>
              <a:pathLst>
                <a:path w="71" h="478" extrusionOk="0">
                  <a:moveTo>
                    <a:pt x="51" y="1"/>
                  </a:moveTo>
                  <a:cubicBezTo>
                    <a:pt x="39" y="1"/>
                    <a:pt x="33" y="13"/>
                    <a:pt x="27" y="26"/>
                  </a:cubicBezTo>
                  <a:cubicBezTo>
                    <a:pt x="19" y="58"/>
                    <a:pt x="13" y="88"/>
                    <a:pt x="7" y="125"/>
                  </a:cubicBezTo>
                  <a:cubicBezTo>
                    <a:pt x="7" y="139"/>
                    <a:pt x="1" y="151"/>
                    <a:pt x="1" y="171"/>
                  </a:cubicBezTo>
                  <a:cubicBezTo>
                    <a:pt x="1" y="270"/>
                    <a:pt x="19" y="371"/>
                    <a:pt x="51" y="477"/>
                  </a:cubicBezTo>
                  <a:cubicBezTo>
                    <a:pt x="70" y="464"/>
                    <a:pt x="57" y="446"/>
                    <a:pt x="57" y="434"/>
                  </a:cubicBezTo>
                  <a:cubicBezTo>
                    <a:pt x="45" y="351"/>
                    <a:pt x="33" y="270"/>
                    <a:pt x="33" y="189"/>
                  </a:cubicBezTo>
                  <a:cubicBezTo>
                    <a:pt x="33" y="145"/>
                    <a:pt x="33" y="101"/>
                    <a:pt x="45" y="58"/>
                  </a:cubicBezTo>
                  <a:cubicBezTo>
                    <a:pt x="45" y="38"/>
                    <a:pt x="51" y="20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 rot="999412">
              <a:off x="1990686" y="1829723"/>
              <a:ext cx="66800" cy="158955"/>
            </a:xfrm>
            <a:custGeom>
              <a:avLst/>
              <a:gdLst/>
              <a:ahLst/>
              <a:cxnLst/>
              <a:rect l="l" t="t" r="r" b="b"/>
              <a:pathLst>
                <a:path w="195" h="464" extrusionOk="0">
                  <a:moveTo>
                    <a:pt x="195" y="0"/>
                  </a:moveTo>
                  <a:lnTo>
                    <a:pt x="195" y="0"/>
                  </a:lnTo>
                  <a:cubicBezTo>
                    <a:pt x="189" y="6"/>
                    <a:pt x="183" y="12"/>
                    <a:pt x="183" y="12"/>
                  </a:cubicBezTo>
                  <a:cubicBezTo>
                    <a:pt x="127" y="75"/>
                    <a:pt x="96" y="150"/>
                    <a:pt x="64" y="219"/>
                  </a:cubicBezTo>
                  <a:cubicBezTo>
                    <a:pt x="33" y="301"/>
                    <a:pt x="7" y="376"/>
                    <a:pt x="1" y="463"/>
                  </a:cubicBezTo>
                  <a:cubicBezTo>
                    <a:pt x="52" y="307"/>
                    <a:pt x="114" y="156"/>
                    <a:pt x="189" y="12"/>
                  </a:cubicBezTo>
                  <a:cubicBezTo>
                    <a:pt x="189" y="6"/>
                    <a:pt x="189" y="6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 rot="999412">
              <a:off x="1610496" y="1543194"/>
              <a:ext cx="32544" cy="79820"/>
            </a:xfrm>
            <a:custGeom>
              <a:avLst/>
              <a:gdLst/>
              <a:ahLst/>
              <a:cxnLst/>
              <a:rect l="l" t="t" r="r" b="b"/>
              <a:pathLst>
                <a:path w="95" h="233" extrusionOk="0">
                  <a:moveTo>
                    <a:pt x="1" y="1"/>
                  </a:moveTo>
                  <a:cubicBezTo>
                    <a:pt x="1" y="13"/>
                    <a:pt x="7" y="19"/>
                    <a:pt x="13" y="31"/>
                  </a:cubicBezTo>
                  <a:cubicBezTo>
                    <a:pt x="38" y="94"/>
                    <a:pt x="76" y="157"/>
                    <a:pt x="88" y="232"/>
                  </a:cubicBezTo>
                  <a:cubicBezTo>
                    <a:pt x="94" y="181"/>
                    <a:pt x="88" y="125"/>
                    <a:pt x="62" y="82"/>
                  </a:cubicBezTo>
                  <a:cubicBezTo>
                    <a:pt x="50" y="50"/>
                    <a:pt x="25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dk1"/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9"/>
          <p:cNvSpPr/>
          <p:nvPr/>
        </p:nvSpPr>
        <p:spPr>
          <a:xfrm rot="782344">
            <a:off x="6963909" y="1570849"/>
            <a:ext cx="2110217" cy="3572626"/>
          </a:xfrm>
          <a:custGeom>
            <a:avLst/>
            <a:gdLst/>
            <a:ahLst/>
            <a:cxnLst/>
            <a:rect l="l" t="t" r="r" b="b"/>
            <a:pathLst>
              <a:path w="8368" h="14167" extrusionOk="0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9"/>
          <p:cNvSpPr/>
          <p:nvPr/>
        </p:nvSpPr>
        <p:spPr>
          <a:xfrm rot="-10017656">
            <a:off x="69884" y="-28401"/>
            <a:ext cx="2110217" cy="3572626"/>
          </a:xfrm>
          <a:custGeom>
            <a:avLst/>
            <a:gdLst/>
            <a:ahLst/>
            <a:cxnLst/>
            <a:rect l="l" t="t" r="r" b="b"/>
            <a:pathLst>
              <a:path w="8368" h="14167" extrusionOk="0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3" r:id="rId5"/>
    <p:sldLayoutId id="2147483683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3"/>
          <p:cNvSpPr txBox="1">
            <a:spLocks noGrp="1"/>
          </p:cNvSpPr>
          <p:nvPr>
            <p:ph type="ctrTitle"/>
          </p:nvPr>
        </p:nvSpPr>
        <p:spPr>
          <a:xfrm>
            <a:off x="2176900" y="1683325"/>
            <a:ext cx="4790100" cy="21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PINHÃO</a:t>
            </a:r>
            <a:endParaRPr dirty="0"/>
          </a:p>
        </p:txBody>
      </p:sp>
      <p:sp>
        <p:nvSpPr>
          <p:cNvPr id="1320" name="Google Shape;1320;p43"/>
          <p:cNvSpPr txBox="1">
            <a:spLocks noGrp="1"/>
          </p:cNvSpPr>
          <p:nvPr>
            <p:ph type="subTitle" idx="1"/>
          </p:nvPr>
        </p:nvSpPr>
        <p:spPr>
          <a:xfrm>
            <a:off x="2546550" y="3901600"/>
            <a:ext cx="40509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A</a:t>
            </a:r>
            <a:r>
              <a:rPr lang="en" dirty="0" smtClean="0"/>
              <a:t>manda geovana  1 biológicas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45"/>
          <p:cNvSpPr/>
          <p:nvPr/>
        </p:nvSpPr>
        <p:spPr>
          <a:xfrm>
            <a:off x="2329325" y="3005270"/>
            <a:ext cx="698400" cy="6984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334" name="Google Shape;1334;p45"/>
          <p:cNvSpPr/>
          <p:nvPr/>
        </p:nvSpPr>
        <p:spPr>
          <a:xfrm>
            <a:off x="6116350" y="3005270"/>
            <a:ext cx="698400" cy="6984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335" name="Google Shape;1335;p45"/>
          <p:cNvSpPr/>
          <p:nvPr/>
        </p:nvSpPr>
        <p:spPr>
          <a:xfrm>
            <a:off x="6116350" y="1261954"/>
            <a:ext cx="698400" cy="6984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336" name="Google Shape;1336;p45"/>
          <p:cNvSpPr/>
          <p:nvPr/>
        </p:nvSpPr>
        <p:spPr>
          <a:xfrm>
            <a:off x="2329325" y="1261954"/>
            <a:ext cx="698400" cy="6984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337" name="Google Shape;1337;p45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Tudo sobre o pinhão</a:t>
            </a:r>
            <a:endParaRPr dirty="0"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 idx="3"/>
          </p:nvPr>
        </p:nvSpPr>
        <p:spPr>
          <a:xfrm>
            <a:off x="2184386" y="1355761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39" name="Google Shape;1339;p45"/>
          <p:cNvSpPr txBox="1">
            <a:spLocks noGrp="1"/>
          </p:cNvSpPr>
          <p:nvPr>
            <p:ph type="title" idx="5"/>
          </p:nvPr>
        </p:nvSpPr>
        <p:spPr>
          <a:xfrm>
            <a:off x="4686410" y="1950600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Nacionalidade </a:t>
            </a:r>
            <a:endParaRPr dirty="0"/>
          </a:p>
        </p:txBody>
      </p:sp>
      <p:sp>
        <p:nvSpPr>
          <p:cNvPr id="1340" name="Google Shape;1340;p45"/>
          <p:cNvSpPr txBox="1">
            <a:spLocks noGrp="1"/>
          </p:cNvSpPr>
          <p:nvPr>
            <p:ph type="subTitle" idx="7"/>
          </p:nvPr>
        </p:nvSpPr>
        <p:spPr>
          <a:xfrm>
            <a:off x="1115616" y="4299942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O </a:t>
            </a:r>
            <a:r>
              <a:rPr lang="pt-BR" dirty="0" smtClean="0"/>
              <a:t>pinhão ,tradicional nas festas juninas ,pode ser utilizado em varias receitas </a:t>
            </a:r>
            <a:endParaRPr dirty="0"/>
          </a:p>
        </p:txBody>
      </p:sp>
      <p:sp>
        <p:nvSpPr>
          <p:cNvPr id="1341" name="Google Shape;1341;p45"/>
          <p:cNvSpPr txBox="1">
            <a:spLocks noGrp="1"/>
          </p:cNvSpPr>
          <p:nvPr>
            <p:ph type="title" idx="8"/>
          </p:nvPr>
        </p:nvSpPr>
        <p:spPr>
          <a:xfrm>
            <a:off x="827584" y="3795886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 smtClean="0"/>
              <a:t>Culinária</a:t>
            </a:r>
            <a:endParaRPr dirty="0"/>
          </a:p>
        </p:txBody>
      </p:sp>
      <p:sp>
        <p:nvSpPr>
          <p:cNvPr id="1342" name="Google Shape;1342;p45"/>
          <p:cNvSpPr txBox="1">
            <a:spLocks noGrp="1"/>
          </p:cNvSpPr>
          <p:nvPr>
            <p:ph type="title" idx="9"/>
          </p:nvPr>
        </p:nvSpPr>
        <p:spPr>
          <a:xfrm>
            <a:off x="2184376" y="3092793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43" name="Google Shape;1343;p45"/>
          <p:cNvSpPr txBox="1">
            <a:spLocks noGrp="1"/>
          </p:cNvSpPr>
          <p:nvPr>
            <p:ph type="subTitle" idx="13"/>
          </p:nvPr>
        </p:nvSpPr>
        <p:spPr>
          <a:xfrm>
            <a:off x="5307398" y="4135035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Não contém glutén ,tem baixo  índice glicemico e grande quantidade de fibras </a:t>
            </a:r>
            <a:endParaRPr dirty="0"/>
          </a:p>
        </p:txBody>
      </p:sp>
      <p:sp>
        <p:nvSpPr>
          <p:cNvPr id="1344" name="Google Shape;1344;p45"/>
          <p:cNvSpPr txBox="1">
            <a:spLocks noGrp="1"/>
          </p:cNvSpPr>
          <p:nvPr>
            <p:ph type="title" idx="14"/>
          </p:nvPr>
        </p:nvSpPr>
        <p:spPr>
          <a:xfrm>
            <a:off x="4686388" y="3701559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Benefícios  a saúde</a:t>
            </a:r>
            <a:endParaRPr dirty="0"/>
          </a:p>
        </p:txBody>
      </p:sp>
      <p:sp>
        <p:nvSpPr>
          <p:cNvPr id="1345" name="Google Shape;1345;p45"/>
          <p:cNvSpPr txBox="1">
            <a:spLocks noGrp="1"/>
          </p:cNvSpPr>
          <p:nvPr>
            <p:ph type="title" idx="15"/>
          </p:nvPr>
        </p:nvSpPr>
        <p:spPr>
          <a:xfrm>
            <a:off x="5971522" y="3092792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46" name="Google Shape;1346;p45"/>
          <p:cNvSpPr txBox="1">
            <a:spLocks noGrp="1"/>
          </p:cNvSpPr>
          <p:nvPr>
            <p:ph type="subTitle" idx="4"/>
          </p:nvPr>
        </p:nvSpPr>
        <p:spPr>
          <a:xfrm>
            <a:off x="5307423" y="2384073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O pinhão é um elemento da cultura do sul do Brasil</a:t>
            </a:r>
            <a:endParaRPr dirty="0"/>
          </a:p>
        </p:txBody>
      </p:sp>
      <p:sp>
        <p:nvSpPr>
          <p:cNvPr id="1347" name="Google Shape;1347;p45"/>
          <p:cNvSpPr txBox="1">
            <a:spLocks noGrp="1"/>
          </p:cNvSpPr>
          <p:nvPr>
            <p:ph type="title" idx="6"/>
          </p:nvPr>
        </p:nvSpPr>
        <p:spPr>
          <a:xfrm>
            <a:off x="5971522" y="1355711"/>
            <a:ext cx="987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48" name="Google Shape;1348;p45"/>
          <p:cNvSpPr txBox="1">
            <a:spLocks noGrp="1"/>
          </p:cNvSpPr>
          <p:nvPr>
            <p:ph type="subTitle" idx="1"/>
          </p:nvPr>
        </p:nvSpPr>
        <p:spPr>
          <a:xfrm>
            <a:off x="1520350" y="2384073"/>
            <a:ext cx="23160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O hábito de comer pinhão foi herdado  dos indigenas </a:t>
            </a:r>
            <a:endParaRPr dirty="0"/>
          </a:p>
        </p:txBody>
      </p:sp>
      <p:sp>
        <p:nvSpPr>
          <p:cNvPr id="1349" name="Google Shape;1349;p45"/>
          <p:cNvSpPr txBox="1">
            <a:spLocks noGrp="1"/>
          </p:cNvSpPr>
          <p:nvPr>
            <p:ph type="title" idx="2"/>
          </p:nvPr>
        </p:nvSpPr>
        <p:spPr>
          <a:xfrm>
            <a:off x="899351" y="1950600"/>
            <a:ext cx="35583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T</a:t>
            </a:r>
            <a:r>
              <a:rPr lang="en" dirty="0" smtClean="0"/>
              <a:t>radição indígena </a:t>
            </a:r>
            <a:endParaRPr dirty="0"/>
          </a:p>
        </p:txBody>
      </p:sp>
      <p:sp>
        <p:nvSpPr>
          <p:cNvPr id="1350" name="Google Shape;1350;p45"/>
          <p:cNvSpPr/>
          <p:nvPr/>
        </p:nvSpPr>
        <p:spPr>
          <a:xfrm rot="-7912814" flipH="1">
            <a:off x="-645958" y="13897"/>
            <a:ext cx="2318866" cy="1290817"/>
          </a:xfrm>
          <a:custGeom>
            <a:avLst/>
            <a:gdLst/>
            <a:ahLst/>
            <a:cxnLst/>
            <a:rect l="l" t="t" r="r" b="b"/>
            <a:pathLst>
              <a:path w="11278" h="6278" extrusionOk="0">
                <a:moveTo>
                  <a:pt x="8460" y="627"/>
                </a:moveTo>
                <a:lnTo>
                  <a:pt x="8460" y="627"/>
                </a:lnTo>
                <a:cubicBezTo>
                  <a:pt x="8373" y="689"/>
                  <a:pt x="8297" y="758"/>
                  <a:pt x="8216" y="834"/>
                </a:cubicBezTo>
                <a:cubicBezTo>
                  <a:pt x="8072" y="972"/>
                  <a:pt x="7939" y="1128"/>
                  <a:pt x="7815" y="1285"/>
                </a:cubicBezTo>
                <a:cubicBezTo>
                  <a:pt x="7557" y="1605"/>
                  <a:pt x="7326" y="1944"/>
                  <a:pt x="7045" y="2244"/>
                </a:cubicBezTo>
                <a:cubicBezTo>
                  <a:pt x="6969" y="2326"/>
                  <a:pt x="6887" y="2407"/>
                  <a:pt x="6805" y="2482"/>
                </a:cubicBezTo>
                <a:cubicBezTo>
                  <a:pt x="6718" y="2557"/>
                  <a:pt x="6623" y="2626"/>
                  <a:pt x="6536" y="2696"/>
                </a:cubicBezTo>
                <a:cubicBezTo>
                  <a:pt x="6511" y="2714"/>
                  <a:pt x="6492" y="2726"/>
                  <a:pt x="6473" y="2745"/>
                </a:cubicBezTo>
                <a:cubicBezTo>
                  <a:pt x="6110" y="3009"/>
                  <a:pt x="5740" y="3252"/>
                  <a:pt x="5327" y="3422"/>
                </a:cubicBezTo>
                <a:cubicBezTo>
                  <a:pt x="5396" y="3365"/>
                  <a:pt x="5465" y="3309"/>
                  <a:pt x="5533" y="3252"/>
                </a:cubicBezTo>
                <a:cubicBezTo>
                  <a:pt x="5653" y="3159"/>
                  <a:pt x="5772" y="3058"/>
                  <a:pt x="5891" y="2959"/>
                </a:cubicBezTo>
                <a:cubicBezTo>
                  <a:pt x="6122" y="2757"/>
                  <a:pt x="6354" y="2551"/>
                  <a:pt x="6580" y="2344"/>
                </a:cubicBezTo>
                <a:cubicBezTo>
                  <a:pt x="6805" y="2132"/>
                  <a:pt x="7025" y="1918"/>
                  <a:pt x="7245" y="1698"/>
                </a:cubicBezTo>
                <a:cubicBezTo>
                  <a:pt x="7451" y="1485"/>
                  <a:pt x="7658" y="1273"/>
                  <a:pt x="7878" y="1079"/>
                </a:cubicBezTo>
                <a:cubicBezTo>
                  <a:pt x="8003" y="966"/>
                  <a:pt x="8128" y="859"/>
                  <a:pt x="8260" y="758"/>
                </a:cubicBezTo>
                <a:cubicBezTo>
                  <a:pt x="8329" y="715"/>
                  <a:pt x="8391" y="671"/>
                  <a:pt x="8460" y="627"/>
                </a:cubicBezTo>
                <a:close/>
                <a:moveTo>
                  <a:pt x="9732" y="996"/>
                </a:moveTo>
                <a:lnTo>
                  <a:pt x="9732" y="996"/>
                </a:lnTo>
                <a:cubicBezTo>
                  <a:pt x="9376" y="1134"/>
                  <a:pt x="9038" y="1322"/>
                  <a:pt x="8711" y="1530"/>
                </a:cubicBezTo>
                <a:cubicBezTo>
                  <a:pt x="8323" y="1780"/>
                  <a:pt x="7947" y="2056"/>
                  <a:pt x="7571" y="2326"/>
                </a:cubicBezTo>
                <a:cubicBezTo>
                  <a:pt x="7213" y="2575"/>
                  <a:pt x="6856" y="2827"/>
                  <a:pt x="6467" y="3034"/>
                </a:cubicBezTo>
                <a:cubicBezTo>
                  <a:pt x="6128" y="3209"/>
                  <a:pt x="5766" y="3359"/>
                  <a:pt x="5390" y="3440"/>
                </a:cubicBezTo>
                <a:cubicBezTo>
                  <a:pt x="5521" y="3391"/>
                  <a:pt x="5646" y="3327"/>
                  <a:pt x="5766" y="3266"/>
                </a:cubicBezTo>
                <a:cubicBezTo>
                  <a:pt x="5966" y="3159"/>
                  <a:pt x="6154" y="3034"/>
                  <a:pt x="6342" y="2902"/>
                </a:cubicBezTo>
                <a:cubicBezTo>
                  <a:pt x="6718" y="2645"/>
                  <a:pt x="7069" y="2357"/>
                  <a:pt x="7445" y="2094"/>
                </a:cubicBezTo>
                <a:cubicBezTo>
                  <a:pt x="7803" y="1843"/>
                  <a:pt x="8179" y="1617"/>
                  <a:pt x="8579" y="1429"/>
                </a:cubicBezTo>
                <a:cubicBezTo>
                  <a:pt x="8949" y="1253"/>
                  <a:pt x="9331" y="1109"/>
                  <a:pt x="9732" y="996"/>
                </a:cubicBezTo>
                <a:close/>
                <a:moveTo>
                  <a:pt x="8240" y="703"/>
                </a:moveTo>
                <a:cubicBezTo>
                  <a:pt x="8128" y="778"/>
                  <a:pt x="8028" y="859"/>
                  <a:pt x="7927" y="946"/>
                </a:cubicBezTo>
                <a:cubicBezTo>
                  <a:pt x="7702" y="1140"/>
                  <a:pt x="7496" y="1354"/>
                  <a:pt x="7288" y="1568"/>
                </a:cubicBezTo>
                <a:cubicBezTo>
                  <a:pt x="6856" y="2011"/>
                  <a:pt x="6411" y="2438"/>
                  <a:pt x="5940" y="2846"/>
                </a:cubicBezTo>
                <a:cubicBezTo>
                  <a:pt x="5810" y="2965"/>
                  <a:pt x="5677" y="3078"/>
                  <a:pt x="5540" y="3184"/>
                </a:cubicBezTo>
                <a:cubicBezTo>
                  <a:pt x="5477" y="3240"/>
                  <a:pt x="5408" y="3297"/>
                  <a:pt x="5345" y="3353"/>
                </a:cubicBezTo>
                <a:cubicBezTo>
                  <a:pt x="5307" y="3379"/>
                  <a:pt x="5277" y="3410"/>
                  <a:pt x="5246" y="3434"/>
                </a:cubicBezTo>
                <a:lnTo>
                  <a:pt x="5232" y="3434"/>
                </a:lnTo>
                <a:cubicBezTo>
                  <a:pt x="5208" y="3448"/>
                  <a:pt x="5182" y="3454"/>
                  <a:pt x="5157" y="3460"/>
                </a:cubicBezTo>
                <a:cubicBezTo>
                  <a:pt x="5240" y="3403"/>
                  <a:pt x="5315" y="3335"/>
                  <a:pt x="5382" y="3266"/>
                </a:cubicBezTo>
                <a:cubicBezTo>
                  <a:pt x="5634" y="3015"/>
                  <a:pt x="5871" y="2757"/>
                  <a:pt x="6116" y="2500"/>
                </a:cubicBezTo>
                <a:cubicBezTo>
                  <a:pt x="6354" y="2244"/>
                  <a:pt x="6593" y="1981"/>
                  <a:pt x="6843" y="1736"/>
                </a:cubicBezTo>
                <a:cubicBezTo>
                  <a:pt x="7082" y="1504"/>
                  <a:pt x="7326" y="1285"/>
                  <a:pt x="7595" y="1091"/>
                </a:cubicBezTo>
                <a:cubicBezTo>
                  <a:pt x="7797" y="946"/>
                  <a:pt x="8015" y="815"/>
                  <a:pt x="8240" y="703"/>
                </a:cubicBezTo>
                <a:close/>
                <a:moveTo>
                  <a:pt x="5552" y="477"/>
                </a:moveTo>
                <a:lnTo>
                  <a:pt x="5552" y="477"/>
                </a:lnTo>
                <a:cubicBezTo>
                  <a:pt x="5503" y="533"/>
                  <a:pt x="5446" y="590"/>
                  <a:pt x="5390" y="645"/>
                </a:cubicBezTo>
                <a:cubicBezTo>
                  <a:pt x="5270" y="770"/>
                  <a:pt x="5157" y="891"/>
                  <a:pt x="5038" y="1009"/>
                </a:cubicBezTo>
                <a:cubicBezTo>
                  <a:pt x="4806" y="1253"/>
                  <a:pt x="4575" y="1498"/>
                  <a:pt x="4343" y="1736"/>
                </a:cubicBezTo>
                <a:cubicBezTo>
                  <a:pt x="4111" y="1981"/>
                  <a:pt x="3878" y="2225"/>
                  <a:pt x="3641" y="2463"/>
                </a:cubicBezTo>
                <a:cubicBezTo>
                  <a:pt x="3409" y="2696"/>
                  <a:pt x="3171" y="2921"/>
                  <a:pt x="2889" y="3096"/>
                </a:cubicBezTo>
                <a:cubicBezTo>
                  <a:pt x="2675" y="3234"/>
                  <a:pt x="2431" y="3347"/>
                  <a:pt x="2231" y="3503"/>
                </a:cubicBezTo>
                <a:cubicBezTo>
                  <a:pt x="2368" y="3353"/>
                  <a:pt x="2481" y="3184"/>
                  <a:pt x="2607" y="3021"/>
                </a:cubicBezTo>
                <a:cubicBezTo>
                  <a:pt x="2720" y="2876"/>
                  <a:pt x="2845" y="2745"/>
                  <a:pt x="2989" y="2632"/>
                </a:cubicBezTo>
                <a:cubicBezTo>
                  <a:pt x="3134" y="2520"/>
                  <a:pt x="3290" y="2425"/>
                  <a:pt x="3447" y="2332"/>
                </a:cubicBezTo>
                <a:cubicBezTo>
                  <a:pt x="3753" y="2144"/>
                  <a:pt x="4066" y="1956"/>
                  <a:pt x="4305" y="1673"/>
                </a:cubicBezTo>
                <a:cubicBezTo>
                  <a:pt x="4424" y="1530"/>
                  <a:pt x="4525" y="1372"/>
                  <a:pt x="4638" y="1222"/>
                </a:cubicBezTo>
                <a:cubicBezTo>
                  <a:pt x="4751" y="1071"/>
                  <a:pt x="4876" y="946"/>
                  <a:pt x="5026" y="834"/>
                </a:cubicBezTo>
                <a:cubicBezTo>
                  <a:pt x="5194" y="709"/>
                  <a:pt x="5382" y="596"/>
                  <a:pt x="5552" y="477"/>
                </a:cubicBezTo>
                <a:close/>
                <a:moveTo>
                  <a:pt x="10835" y="784"/>
                </a:moveTo>
                <a:cubicBezTo>
                  <a:pt x="10566" y="883"/>
                  <a:pt x="10309" y="1022"/>
                  <a:pt x="10071" y="1160"/>
                </a:cubicBezTo>
                <a:cubicBezTo>
                  <a:pt x="9738" y="1354"/>
                  <a:pt x="9426" y="1574"/>
                  <a:pt x="9119" y="1799"/>
                </a:cubicBezTo>
                <a:cubicBezTo>
                  <a:pt x="8498" y="2244"/>
                  <a:pt x="7878" y="2714"/>
                  <a:pt x="7169" y="3021"/>
                </a:cubicBezTo>
                <a:cubicBezTo>
                  <a:pt x="6580" y="3278"/>
                  <a:pt x="5946" y="3422"/>
                  <a:pt x="5307" y="3509"/>
                </a:cubicBezTo>
                <a:lnTo>
                  <a:pt x="5277" y="3509"/>
                </a:lnTo>
                <a:cubicBezTo>
                  <a:pt x="5264" y="3503"/>
                  <a:pt x="5246" y="3503"/>
                  <a:pt x="5232" y="3503"/>
                </a:cubicBezTo>
                <a:lnTo>
                  <a:pt x="5240" y="3497"/>
                </a:lnTo>
                <a:cubicBezTo>
                  <a:pt x="5408" y="3472"/>
                  <a:pt x="5578" y="3428"/>
                  <a:pt x="5734" y="3373"/>
                </a:cubicBezTo>
                <a:cubicBezTo>
                  <a:pt x="5934" y="3309"/>
                  <a:pt x="6122" y="3234"/>
                  <a:pt x="6310" y="3139"/>
                </a:cubicBezTo>
                <a:cubicBezTo>
                  <a:pt x="6693" y="2959"/>
                  <a:pt x="7057" y="2726"/>
                  <a:pt x="7407" y="2488"/>
                </a:cubicBezTo>
                <a:cubicBezTo>
                  <a:pt x="7789" y="2219"/>
                  <a:pt x="8165" y="1944"/>
                  <a:pt x="8549" y="1686"/>
                </a:cubicBezTo>
                <a:cubicBezTo>
                  <a:pt x="8905" y="1447"/>
                  <a:pt x="9275" y="1235"/>
                  <a:pt x="9663" y="1065"/>
                </a:cubicBezTo>
                <a:cubicBezTo>
                  <a:pt x="10039" y="915"/>
                  <a:pt x="10435" y="808"/>
                  <a:pt x="10835" y="784"/>
                </a:cubicBezTo>
                <a:close/>
                <a:moveTo>
                  <a:pt x="10522" y="996"/>
                </a:moveTo>
                <a:lnTo>
                  <a:pt x="10522" y="996"/>
                </a:lnTo>
                <a:cubicBezTo>
                  <a:pt x="10259" y="1160"/>
                  <a:pt x="10015" y="1354"/>
                  <a:pt x="9782" y="1560"/>
                </a:cubicBezTo>
                <a:cubicBezTo>
                  <a:pt x="9426" y="1874"/>
                  <a:pt x="9099" y="2213"/>
                  <a:pt x="8729" y="2508"/>
                </a:cubicBezTo>
                <a:cubicBezTo>
                  <a:pt x="8404" y="2777"/>
                  <a:pt x="8040" y="3009"/>
                  <a:pt x="7652" y="3177"/>
                </a:cubicBezTo>
                <a:cubicBezTo>
                  <a:pt x="7282" y="3335"/>
                  <a:pt x="6894" y="3448"/>
                  <a:pt x="6492" y="3503"/>
                </a:cubicBezTo>
                <a:cubicBezTo>
                  <a:pt x="6286" y="3532"/>
                  <a:pt x="6079" y="3548"/>
                  <a:pt x="5872" y="3548"/>
                </a:cubicBezTo>
                <a:cubicBezTo>
                  <a:pt x="5765" y="3548"/>
                  <a:pt x="5659" y="3544"/>
                  <a:pt x="5552" y="3535"/>
                </a:cubicBezTo>
                <a:cubicBezTo>
                  <a:pt x="6004" y="3460"/>
                  <a:pt x="6455" y="3353"/>
                  <a:pt x="6894" y="3197"/>
                </a:cubicBezTo>
                <a:cubicBezTo>
                  <a:pt x="7615" y="2933"/>
                  <a:pt x="8254" y="2500"/>
                  <a:pt x="8880" y="2049"/>
                </a:cubicBezTo>
                <a:cubicBezTo>
                  <a:pt x="9406" y="1673"/>
                  <a:pt x="9933" y="1279"/>
                  <a:pt x="10522" y="996"/>
                </a:cubicBezTo>
                <a:close/>
                <a:moveTo>
                  <a:pt x="7589" y="802"/>
                </a:moveTo>
                <a:cubicBezTo>
                  <a:pt x="7413" y="903"/>
                  <a:pt x="7245" y="1028"/>
                  <a:pt x="7088" y="1166"/>
                </a:cubicBezTo>
                <a:cubicBezTo>
                  <a:pt x="6819" y="1398"/>
                  <a:pt x="6580" y="1667"/>
                  <a:pt x="6348" y="1944"/>
                </a:cubicBezTo>
                <a:cubicBezTo>
                  <a:pt x="6122" y="2219"/>
                  <a:pt x="5903" y="2500"/>
                  <a:pt x="5665" y="2763"/>
                </a:cubicBezTo>
                <a:cubicBezTo>
                  <a:pt x="5546" y="2896"/>
                  <a:pt x="5420" y="3027"/>
                  <a:pt x="5295" y="3147"/>
                </a:cubicBezTo>
                <a:cubicBezTo>
                  <a:pt x="5164" y="3266"/>
                  <a:pt x="5026" y="3379"/>
                  <a:pt x="4882" y="3485"/>
                </a:cubicBezTo>
                <a:cubicBezTo>
                  <a:pt x="4850" y="3509"/>
                  <a:pt x="4812" y="3535"/>
                  <a:pt x="4781" y="3553"/>
                </a:cubicBezTo>
                <a:lnTo>
                  <a:pt x="4731" y="3553"/>
                </a:lnTo>
                <a:cubicBezTo>
                  <a:pt x="4957" y="3397"/>
                  <a:pt x="5151" y="3203"/>
                  <a:pt x="5333" y="2996"/>
                </a:cubicBezTo>
                <a:cubicBezTo>
                  <a:pt x="5558" y="2733"/>
                  <a:pt x="5766" y="2444"/>
                  <a:pt x="5978" y="2162"/>
                </a:cubicBezTo>
                <a:cubicBezTo>
                  <a:pt x="6186" y="1886"/>
                  <a:pt x="6405" y="1611"/>
                  <a:pt x="6661" y="1372"/>
                </a:cubicBezTo>
                <a:cubicBezTo>
                  <a:pt x="6918" y="1134"/>
                  <a:pt x="7225" y="952"/>
                  <a:pt x="7551" y="815"/>
                </a:cubicBezTo>
                <a:cubicBezTo>
                  <a:pt x="7563" y="808"/>
                  <a:pt x="7577" y="808"/>
                  <a:pt x="7589" y="802"/>
                </a:cubicBezTo>
                <a:close/>
                <a:moveTo>
                  <a:pt x="8485" y="539"/>
                </a:moveTo>
                <a:cubicBezTo>
                  <a:pt x="8473" y="545"/>
                  <a:pt x="8466" y="545"/>
                  <a:pt x="8460" y="552"/>
                </a:cubicBezTo>
                <a:cubicBezTo>
                  <a:pt x="8428" y="570"/>
                  <a:pt x="8398" y="590"/>
                  <a:pt x="8367" y="614"/>
                </a:cubicBezTo>
                <a:cubicBezTo>
                  <a:pt x="8278" y="652"/>
                  <a:pt x="8197" y="689"/>
                  <a:pt x="8115" y="733"/>
                </a:cubicBezTo>
                <a:cubicBezTo>
                  <a:pt x="7971" y="808"/>
                  <a:pt x="7834" y="891"/>
                  <a:pt x="7702" y="984"/>
                </a:cubicBezTo>
                <a:cubicBezTo>
                  <a:pt x="7433" y="1166"/>
                  <a:pt x="7175" y="1372"/>
                  <a:pt x="6938" y="1592"/>
                </a:cubicBezTo>
                <a:cubicBezTo>
                  <a:pt x="6687" y="1831"/>
                  <a:pt x="6449" y="2080"/>
                  <a:pt x="6210" y="2332"/>
                </a:cubicBezTo>
                <a:cubicBezTo>
                  <a:pt x="5972" y="2589"/>
                  <a:pt x="5734" y="2846"/>
                  <a:pt x="5489" y="3096"/>
                </a:cubicBezTo>
                <a:cubicBezTo>
                  <a:pt x="5390" y="3203"/>
                  <a:pt x="5283" y="3309"/>
                  <a:pt x="5164" y="3397"/>
                </a:cubicBezTo>
                <a:cubicBezTo>
                  <a:pt x="5064" y="3478"/>
                  <a:pt x="4951" y="3541"/>
                  <a:pt x="4818" y="3553"/>
                </a:cubicBezTo>
                <a:lnTo>
                  <a:pt x="4812" y="3553"/>
                </a:lnTo>
                <a:cubicBezTo>
                  <a:pt x="4951" y="3466"/>
                  <a:pt x="5082" y="3373"/>
                  <a:pt x="5208" y="3266"/>
                </a:cubicBezTo>
                <a:cubicBezTo>
                  <a:pt x="5339" y="3153"/>
                  <a:pt x="5465" y="3034"/>
                  <a:pt x="5584" y="2908"/>
                </a:cubicBezTo>
                <a:cubicBezTo>
                  <a:pt x="5822" y="2645"/>
                  <a:pt x="6047" y="2369"/>
                  <a:pt x="6273" y="2094"/>
                </a:cubicBezTo>
                <a:cubicBezTo>
                  <a:pt x="6499" y="1823"/>
                  <a:pt x="6730" y="1548"/>
                  <a:pt x="6993" y="1310"/>
                </a:cubicBezTo>
                <a:cubicBezTo>
                  <a:pt x="7219" y="1097"/>
                  <a:pt x="7470" y="909"/>
                  <a:pt x="7751" y="764"/>
                </a:cubicBezTo>
                <a:cubicBezTo>
                  <a:pt x="7827" y="727"/>
                  <a:pt x="7902" y="695"/>
                  <a:pt x="7985" y="665"/>
                </a:cubicBezTo>
                <a:cubicBezTo>
                  <a:pt x="8128" y="620"/>
                  <a:pt x="8272" y="582"/>
                  <a:pt x="8416" y="545"/>
                </a:cubicBezTo>
                <a:cubicBezTo>
                  <a:pt x="8442" y="545"/>
                  <a:pt x="8460" y="539"/>
                  <a:pt x="8485" y="539"/>
                </a:cubicBezTo>
                <a:close/>
                <a:moveTo>
                  <a:pt x="4700" y="3573"/>
                </a:moveTo>
                <a:lnTo>
                  <a:pt x="4700" y="3579"/>
                </a:lnTo>
                <a:cubicBezTo>
                  <a:pt x="4694" y="3585"/>
                  <a:pt x="4694" y="3585"/>
                  <a:pt x="4687" y="3585"/>
                </a:cubicBezTo>
                <a:lnTo>
                  <a:pt x="4700" y="3573"/>
                </a:lnTo>
                <a:close/>
                <a:moveTo>
                  <a:pt x="10785" y="901"/>
                </a:moveTo>
                <a:cubicBezTo>
                  <a:pt x="10524" y="1083"/>
                  <a:pt x="10295" y="1312"/>
                  <a:pt x="10083" y="1554"/>
                </a:cubicBezTo>
                <a:cubicBezTo>
                  <a:pt x="9776" y="1892"/>
                  <a:pt x="9507" y="2268"/>
                  <a:pt x="9200" y="2601"/>
                </a:cubicBezTo>
                <a:cubicBezTo>
                  <a:pt x="8893" y="2939"/>
                  <a:pt x="8555" y="3240"/>
                  <a:pt x="8135" y="3422"/>
                </a:cubicBezTo>
                <a:cubicBezTo>
                  <a:pt x="7721" y="3604"/>
                  <a:pt x="7263" y="3673"/>
                  <a:pt x="6811" y="3679"/>
                </a:cubicBezTo>
                <a:cubicBezTo>
                  <a:pt x="6398" y="3679"/>
                  <a:pt x="5992" y="3622"/>
                  <a:pt x="5578" y="3561"/>
                </a:cubicBezTo>
                <a:lnTo>
                  <a:pt x="5578" y="3561"/>
                </a:lnTo>
                <a:cubicBezTo>
                  <a:pt x="5677" y="3568"/>
                  <a:pt x="5776" y="3571"/>
                  <a:pt x="5875" y="3571"/>
                </a:cubicBezTo>
                <a:cubicBezTo>
                  <a:pt x="6029" y="3571"/>
                  <a:pt x="6183" y="3563"/>
                  <a:pt x="6336" y="3547"/>
                </a:cubicBezTo>
                <a:cubicBezTo>
                  <a:pt x="6736" y="3509"/>
                  <a:pt x="7126" y="3416"/>
                  <a:pt x="7502" y="3272"/>
                </a:cubicBezTo>
                <a:cubicBezTo>
                  <a:pt x="7890" y="3127"/>
                  <a:pt x="8254" y="2921"/>
                  <a:pt x="8579" y="2670"/>
                </a:cubicBezTo>
                <a:cubicBezTo>
                  <a:pt x="8962" y="2387"/>
                  <a:pt x="9301" y="2056"/>
                  <a:pt x="9651" y="1736"/>
                </a:cubicBezTo>
                <a:cubicBezTo>
                  <a:pt x="9996" y="1423"/>
                  <a:pt x="10360" y="1122"/>
                  <a:pt x="10779" y="903"/>
                </a:cubicBezTo>
                <a:cubicBezTo>
                  <a:pt x="10781" y="903"/>
                  <a:pt x="10783" y="902"/>
                  <a:pt x="10785" y="901"/>
                </a:cubicBezTo>
                <a:close/>
                <a:moveTo>
                  <a:pt x="5671" y="420"/>
                </a:moveTo>
                <a:cubicBezTo>
                  <a:pt x="5653" y="445"/>
                  <a:pt x="5628" y="477"/>
                  <a:pt x="5602" y="501"/>
                </a:cubicBezTo>
                <a:cubicBezTo>
                  <a:pt x="5477" y="652"/>
                  <a:pt x="5352" y="808"/>
                  <a:pt x="5226" y="958"/>
                </a:cubicBezTo>
                <a:cubicBezTo>
                  <a:pt x="4969" y="1253"/>
                  <a:pt x="4719" y="1548"/>
                  <a:pt x="4456" y="1837"/>
                </a:cubicBezTo>
                <a:cubicBezTo>
                  <a:pt x="4193" y="2124"/>
                  <a:pt x="3923" y="2407"/>
                  <a:pt x="3647" y="2676"/>
                </a:cubicBezTo>
                <a:cubicBezTo>
                  <a:pt x="3409" y="2908"/>
                  <a:pt x="3152" y="3127"/>
                  <a:pt x="2876" y="3315"/>
                </a:cubicBezTo>
                <a:cubicBezTo>
                  <a:pt x="2625" y="3485"/>
                  <a:pt x="2356" y="3616"/>
                  <a:pt x="2067" y="3691"/>
                </a:cubicBezTo>
                <a:cubicBezTo>
                  <a:pt x="2275" y="3460"/>
                  <a:pt x="2556" y="3327"/>
                  <a:pt x="2819" y="3171"/>
                </a:cubicBezTo>
                <a:cubicBezTo>
                  <a:pt x="3102" y="3009"/>
                  <a:pt x="3346" y="2795"/>
                  <a:pt x="3577" y="2569"/>
                </a:cubicBezTo>
                <a:cubicBezTo>
                  <a:pt x="3817" y="2338"/>
                  <a:pt x="4048" y="2094"/>
                  <a:pt x="4280" y="1855"/>
                </a:cubicBezTo>
                <a:cubicBezTo>
                  <a:pt x="4512" y="1611"/>
                  <a:pt x="4743" y="1372"/>
                  <a:pt x="4982" y="1134"/>
                </a:cubicBezTo>
                <a:cubicBezTo>
                  <a:pt x="5113" y="996"/>
                  <a:pt x="5246" y="865"/>
                  <a:pt x="5376" y="727"/>
                </a:cubicBezTo>
                <a:cubicBezTo>
                  <a:pt x="5440" y="658"/>
                  <a:pt x="5503" y="590"/>
                  <a:pt x="5570" y="527"/>
                </a:cubicBezTo>
                <a:cubicBezTo>
                  <a:pt x="5602" y="489"/>
                  <a:pt x="5640" y="451"/>
                  <a:pt x="5671" y="420"/>
                </a:cubicBezTo>
                <a:close/>
                <a:moveTo>
                  <a:pt x="2026" y="3697"/>
                </a:moveTo>
                <a:cubicBezTo>
                  <a:pt x="2024" y="3699"/>
                  <a:pt x="2024" y="3701"/>
                  <a:pt x="2024" y="3703"/>
                </a:cubicBezTo>
                <a:lnTo>
                  <a:pt x="2018" y="3703"/>
                </a:lnTo>
                <a:cubicBezTo>
                  <a:pt x="2018" y="3703"/>
                  <a:pt x="2012" y="3711"/>
                  <a:pt x="2006" y="3711"/>
                </a:cubicBezTo>
                <a:cubicBezTo>
                  <a:pt x="2014" y="3706"/>
                  <a:pt x="2019" y="3701"/>
                  <a:pt x="2026" y="3697"/>
                </a:cubicBezTo>
                <a:close/>
                <a:moveTo>
                  <a:pt x="5521" y="695"/>
                </a:moveTo>
                <a:lnTo>
                  <a:pt x="5521" y="695"/>
                </a:lnTo>
                <a:cubicBezTo>
                  <a:pt x="5458" y="790"/>
                  <a:pt x="5396" y="877"/>
                  <a:pt x="5339" y="972"/>
                </a:cubicBezTo>
                <a:cubicBezTo>
                  <a:pt x="5127" y="1297"/>
                  <a:pt x="4919" y="1623"/>
                  <a:pt x="4687" y="1936"/>
                </a:cubicBezTo>
                <a:cubicBezTo>
                  <a:pt x="4462" y="2256"/>
                  <a:pt x="4211" y="2563"/>
                  <a:pt x="3935" y="2839"/>
                </a:cubicBezTo>
                <a:cubicBezTo>
                  <a:pt x="3666" y="3096"/>
                  <a:pt x="3365" y="3327"/>
                  <a:pt x="3033" y="3491"/>
                </a:cubicBezTo>
                <a:cubicBezTo>
                  <a:pt x="2807" y="3598"/>
                  <a:pt x="2570" y="3679"/>
                  <a:pt x="2318" y="3723"/>
                </a:cubicBezTo>
                <a:cubicBezTo>
                  <a:pt x="2224" y="3729"/>
                  <a:pt x="2130" y="3735"/>
                  <a:pt x="2036" y="3735"/>
                </a:cubicBezTo>
                <a:cubicBezTo>
                  <a:pt x="2299" y="3679"/>
                  <a:pt x="2550" y="3573"/>
                  <a:pt x="2776" y="3434"/>
                </a:cubicBezTo>
                <a:cubicBezTo>
                  <a:pt x="3065" y="3260"/>
                  <a:pt x="3328" y="3046"/>
                  <a:pt x="3571" y="2814"/>
                </a:cubicBezTo>
                <a:cubicBezTo>
                  <a:pt x="3854" y="2557"/>
                  <a:pt x="4123" y="2282"/>
                  <a:pt x="4381" y="1999"/>
                </a:cubicBezTo>
                <a:cubicBezTo>
                  <a:pt x="4656" y="1710"/>
                  <a:pt x="4913" y="1410"/>
                  <a:pt x="5176" y="1109"/>
                </a:cubicBezTo>
                <a:cubicBezTo>
                  <a:pt x="5289" y="972"/>
                  <a:pt x="5402" y="834"/>
                  <a:pt x="5521" y="695"/>
                </a:cubicBezTo>
                <a:close/>
                <a:moveTo>
                  <a:pt x="4526" y="4173"/>
                </a:moveTo>
                <a:cubicBezTo>
                  <a:pt x="4755" y="4173"/>
                  <a:pt x="4988" y="4187"/>
                  <a:pt x="5220" y="4224"/>
                </a:cubicBezTo>
                <a:cubicBezTo>
                  <a:pt x="5477" y="4261"/>
                  <a:pt x="5734" y="4325"/>
                  <a:pt x="5978" y="4406"/>
                </a:cubicBezTo>
                <a:cubicBezTo>
                  <a:pt x="6492" y="4576"/>
                  <a:pt x="6975" y="4820"/>
                  <a:pt x="7433" y="5102"/>
                </a:cubicBezTo>
                <a:cubicBezTo>
                  <a:pt x="7557" y="5177"/>
                  <a:pt x="7676" y="5253"/>
                  <a:pt x="7797" y="5334"/>
                </a:cubicBezTo>
                <a:cubicBezTo>
                  <a:pt x="7664" y="5259"/>
                  <a:pt x="7526" y="5190"/>
                  <a:pt x="7389" y="5126"/>
                </a:cubicBezTo>
                <a:cubicBezTo>
                  <a:pt x="6987" y="4938"/>
                  <a:pt x="6574" y="4782"/>
                  <a:pt x="6148" y="4663"/>
                </a:cubicBezTo>
                <a:cubicBezTo>
                  <a:pt x="5715" y="4538"/>
                  <a:pt x="5277" y="4456"/>
                  <a:pt x="4832" y="4400"/>
                </a:cubicBezTo>
                <a:cubicBezTo>
                  <a:pt x="4387" y="4343"/>
                  <a:pt x="3941" y="4305"/>
                  <a:pt x="3490" y="4267"/>
                </a:cubicBezTo>
                <a:cubicBezTo>
                  <a:pt x="3308" y="4255"/>
                  <a:pt x="3126" y="4237"/>
                  <a:pt x="2946" y="4218"/>
                </a:cubicBezTo>
                <a:lnTo>
                  <a:pt x="2958" y="4218"/>
                </a:lnTo>
                <a:cubicBezTo>
                  <a:pt x="3010" y="4219"/>
                  <a:pt x="3061" y="4220"/>
                  <a:pt x="3113" y="4220"/>
                </a:cubicBezTo>
                <a:cubicBezTo>
                  <a:pt x="3543" y="4220"/>
                  <a:pt x="3968" y="4180"/>
                  <a:pt x="4399" y="4174"/>
                </a:cubicBezTo>
                <a:cubicBezTo>
                  <a:pt x="4441" y="4173"/>
                  <a:pt x="4484" y="4173"/>
                  <a:pt x="4526" y="4173"/>
                </a:cubicBezTo>
                <a:close/>
                <a:moveTo>
                  <a:pt x="2237" y="4200"/>
                </a:moveTo>
                <a:cubicBezTo>
                  <a:pt x="2369" y="4219"/>
                  <a:pt x="2497" y="4232"/>
                  <a:pt x="2629" y="4232"/>
                </a:cubicBezTo>
                <a:cubicBezTo>
                  <a:pt x="2659" y="4232"/>
                  <a:pt x="2689" y="4231"/>
                  <a:pt x="2720" y="4230"/>
                </a:cubicBezTo>
                <a:cubicBezTo>
                  <a:pt x="2920" y="4249"/>
                  <a:pt x="3114" y="4267"/>
                  <a:pt x="3308" y="4287"/>
                </a:cubicBezTo>
                <a:cubicBezTo>
                  <a:pt x="3753" y="4325"/>
                  <a:pt x="4205" y="4362"/>
                  <a:pt x="4644" y="4418"/>
                </a:cubicBezTo>
                <a:cubicBezTo>
                  <a:pt x="5089" y="4475"/>
                  <a:pt x="5527" y="4550"/>
                  <a:pt x="5960" y="4663"/>
                </a:cubicBezTo>
                <a:cubicBezTo>
                  <a:pt x="6386" y="4776"/>
                  <a:pt x="6805" y="4926"/>
                  <a:pt x="7207" y="5108"/>
                </a:cubicBezTo>
                <a:cubicBezTo>
                  <a:pt x="7464" y="5227"/>
                  <a:pt x="7721" y="5358"/>
                  <a:pt x="7965" y="5502"/>
                </a:cubicBezTo>
                <a:cubicBezTo>
                  <a:pt x="7846" y="5441"/>
                  <a:pt x="7727" y="5390"/>
                  <a:pt x="7601" y="5340"/>
                </a:cubicBezTo>
                <a:cubicBezTo>
                  <a:pt x="7150" y="5164"/>
                  <a:pt x="6681" y="5045"/>
                  <a:pt x="6204" y="4958"/>
                </a:cubicBezTo>
                <a:cubicBezTo>
                  <a:pt x="5703" y="4863"/>
                  <a:pt x="5194" y="4807"/>
                  <a:pt x="4687" y="4738"/>
                </a:cubicBezTo>
                <a:cubicBezTo>
                  <a:pt x="4199" y="4675"/>
                  <a:pt x="3710" y="4606"/>
                  <a:pt x="3227" y="4493"/>
                </a:cubicBezTo>
                <a:cubicBezTo>
                  <a:pt x="2889" y="4418"/>
                  <a:pt x="2556" y="4325"/>
                  <a:pt x="2237" y="4200"/>
                </a:cubicBezTo>
                <a:close/>
                <a:moveTo>
                  <a:pt x="2156" y="4325"/>
                </a:moveTo>
                <a:cubicBezTo>
                  <a:pt x="2324" y="4412"/>
                  <a:pt x="2506" y="4501"/>
                  <a:pt x="2688" y="4568"/>
                </a:cubicBezTo>
                <a:cubicBezTo>
                  <a:pt x="3177" y="4770"/>
                  <a:pt x="3698" y="4889"/>
                  <a:pt x="4224" y="4964"/>
                </a:cubicBezTo>
                <a:cubicBezTo>
                  <a:pt x="4757" y="5039"/>
                  <a:pt x="5295" y="5083"/>
                  <a:pt x="5828" y="5177"/>
                </a:cubicBezTo>
                <a:cubicBezTo>
                  <a:pt x="6368" y="5271"/>
                  <a:pt x="6894" y="5421"/>
                  <a:pt x="7407" y="5597"/>
                </a:cubicBezTo>
                <a:cubicBezTo>
                  <a:pt x="7545" y="5641"/>
                  <a:pt x="7676" y="5690"/>
                  <a:pt x="7815" y="5742"/>
                </a:cubicBezTo>
                <a:cubicBezTo>
                  <a:pt x="7783" y="5734"/>
                  <a:pt x="7745" y="5728"/>
                  <a:pt x="7714" y="5722"/>
                </a:cubicBezTo>
                <a:cubicBezTo>
                  <a:pt x="7187" y="5635"/>
                  <a:pt x="6649" y="5621"/>
                  <a:pt x="6116" y="5591"/>
                </a:cubicBezTo>
                <a:cubicBezTo>
                  <a:pt x="5590" y="5560"/>
                  <a:pt x="5070" y="5508"/>
                  <a:pt x="4555" y="5384"/>
                </a:cubicBezTo>
                <a:cubicBezTo>
                  <a:pt x="4066" y="5271"/>
                  <a:pt x="3591" y="5102"/>
                  <a:pt x="3134" y="4889"/>
                </a:cubicBezTo>
                <a:cubicBezTo>
                  <a:pt x="2795" y="4726"/>
                  <a:pt x="2469" y="4538"/>
                  <a:pt x="2156" y="4325"/>
                </a:cubicBezTo>
                <a:close/>
                <a:moveTo>
                  <a:pt x="4511" y="4060"/>
                </a:moveTo>
                <a:cubicBezTo>
                  <a:pt x="4983" y="4060"/>
                  <a:pt x="5454" y="4135"/>
                  <a:pt x="5909" y="4267"/>
                </a:cubicBezTo>
                <a:cubicBezTo>
                  <a:pt x="6423" y="4412"/>
                  <a:pt x="6912" y="4638"/>
                  <a:pt x="7375" y="4914"/>
                </a:cubicBezTo>
                <a:cubicBezTo>
                  <a:pt x="7809" y="5170"/>
                  <a:pt x="8210" y="5471"/>
                  <a:pt x="8586" y="5803"/>
                </a:cubicBezTo>
                <a:cubicBezTo>
                  <a:pt x="8285" y="5578"/>
                  <a:pt x="7977" y="5366"/>
                  <a:pt x="7664" y="5164"/>
                </a:cubicBezTo>
                <a:cubicBezTo>
                  <a:pt x="7207" y="4869"/>
                  <a:pt x="6718" y="4613"/>
                  <a:pt x="6210" y="4425"/>
                </a:cubicBezTo>
                <a:cubicBezTo>
                  <a:pt x="5715" y="4243"/>
                  <a:pt x="5194" y="4137"/>
                  <a:pt x="4668" y="4125"/>
                </a:cubicBezTo>
                <a:cubicBezTo>
                  <a:pt x="4606" y="4123"/>
                  <a:pt x="4545" y="4122"/>
                  <a:pt x="4483" y="4122"/>
                </a:cubicBezTo>
                <a:cubicBezTo>
                  <a:pt x="4125" y="4122"/>
                  <a:pt x="3767" y="4152"/>
                  <a:pt x="3409" y="4168"/>
                </a:cubicBezTo>
                <a:cubicBezTo>
                  <a:pt x="3741" y="4125"/>
                  <a:pt x="4066" y="4067"/>
                  <a:pt x="4405" y="4061"/>
                </a:cubicBezTo>
                <a:cubicBezTo>
                  <a:pt x="4440" y="4061"/>
                  <a:pt x="4475" y="4060"/>
                  <a:pt x="4511" y="4060"/>
                </a:cubicBezTo>
                <a:close/>
                <a:moveTo>
                  <a:pt x="1636" y="4012"/>
                </a:moveTo>
                <a:lnTo>
                  <a:pt x="1636" y="4012"/>
                </a:lnTo>
                <a:cubicBezTo>
                  <a:pt x="1729" y="4079"/>
                  <a:pt x="1830" y="4143"/>
                  <a:pt x="1936" y="4200"/>
                </a:cubicBezTo>
                <a:cubicBezTo>
                  <a:pt x="2249" y="4437"/>
                  <a:pt x="2588" y="4651"/>
                  <a:pt x="2938" y="4832"/>
                </a:cubicBezTo>
                <a:cubicBezTo>
                  <a:pt x="3383" y="5057"/>
                  <a:pt x="3854" y="5233"/>
                  <a:pt x="4330" y="5366"/>
                </a:cubicBezTo>
                <a:cubicBezTo>
                  <a:pt x="4838" y="5502"/>
                  <a:pt x="5352" y="5572"/>
                  <a:pt x="5871" y="5609"/>
                </a:cubicBezTo>
                <a:cubicBezTo>
                  <a:pt x="6411" y="5647"/>
                  <a:pt x="6956" y="5666"/>
                  <a:pt x="7496" y="5742"/>
                </a:cubicBezTo>
                <a:cubicBezTo>
                  <a:pt x="7658" y="5766"/>
                  <a:pt x="7827" y="5797"/>
                  <a:pt x="7991" y="5835"/>
                </a:cubicBezTo>
                <a:cubicBezTo>
                  <a:pt x="7852" y="5817"/>
                  <a:pt x="7714" y="5803"/>
                  <a:pt x="7577" y="5797"/>
                </a:cubicBezTo>
                <a:cubicBezTo>
                  <a:pt x="7443" y="5790"/>
                  <a:pt x="7309" y="5787"/>
                  <a:pt x="7174" y="5787"/>
                </a:cubicBezTo>
                <a:cubicBezTo>
                  <a:pt x="6804" y="5787"/>
                  <a:pt x="6433" y="5807"/>
                  <a:pt x="6063" y="5807"/>
                </a:cubicBezTo>
                <a:cubicBezTo>
                  <a:pt x="5972" y="5807"/>
                  <a:pt x="5881" y="5806"/>
                  <a:pt x="5790" y="5803"/>
                </a:cubicBezTo>
                <a:cubicBezTo>
                  <a:pt x="5258" y="5791"/>
                  <a:pt x="4725" y="5696"/>
                  <a:pt x="4217" y="5540"/>
                </a:cubicBezTo>
                <a:cubicBezTo>
                  <a:pt x="3710" y="5390"/>
                  <a:pt x="3227" y="5170"/>
                  <a:pt x="2776" y="4901"/>
                </a:cubicBezTo>
                <a:cubicBezTo>
                  <a:pt x="2362" y="4651"/>
                  <a:pt x="1980" y="4350"/>
                  <a:pt x="1636" y="4012"/>
                </a:cubicBezTo>
                <a:close/>
                <a:moveTo>
                  <a:pt x="1842" y="4087"/>
                </a:moveTo>
                <a:cubicBezTo>
                  <a:pt x="1899" y="4111"/>
                  <a:pt x="1960" y="4131"/>
                  <a:pt x="2024" y="4149"/>
                </a:cubicBezTo>
                <a:cubicBezTo>
                  <a:pt x="2043" y="4155"/>
                  <a:pt x="2067" y="4162"/>
                  <a:pt x="2087" y="4168"/>
                </a:cubicBezTo>
                <a:cubicBezTo>
                  <a:pt x="2388" y="4299"/>
                  <a:pt x="2707" y="4400"/>
                  <a:pt x="3027" y="4487"/>
                </a:cubicBezTo>
                <a:cubicBezTo>
                  <a:pt x="3490" y="4613"/>
                  <a:pt x="3979" y="4689"/>
                  <a:pt x="4456" y="4756"/>
                </a:cubicBezTo>
                <a:cubicBezTo>
                  <a:pt x="4963" y="4826"/>
                  <a:pt x="5471" y="4889"/>
                  <a:pt x="5972" y="4976"/>
                </a:cubicBezTo>
                <a:cubicBezTo>
                  <a:pt x="6455" y="5057"/>
                  <a:pt x="6938" y="5170"/>
                  <a:pt x="7395" y="5334"/>
                </a:cubicBezTo>
                <a:cubicBezTo>
                  <a:pt x="7815" y="5490"/>
                  <a:pt x="8216" y="5684"/>
                  <a:pt x="8573" y="5948"/>
                </a:cubicBezTo>
                <a:cubicBezTo>
                  <a:pt x="8529" y="5930"/>
                  <a:pt x="8479" y="5916"/>
                  <a:pt x="8436" y="5898"/>
                </a:cubicBezTo>
                <a:cubicBezTo>
                  <a:pt x="8416" y="5892"/>
                  <a:pt x="8404" y="5884"/>
                  <a:pt x="8385" y="5878"/>
                </a:cubicBezTo>
                <a:cubicBezTo>
                  <a:pt x="8135" y="5785"/>
                  <a:pt x="7884" y="5684"/>
                  <a:pt x="7627" y="5597"/>
                </a:cubicBezTo>
                <a:cubicBezTo>
                  <a:pt x="7112" y="5421"/>
                  <a:pt x="6593" y="5265"/>
                  <a:pt x="6059" y="5158"/>
                </a:cubicBezTo>
                <a:cubicBezTo>
                  <a:pt x="5533" y="5057"/>
                  <a:pt x="4994" y="5008"/>
                  <a:pt x="4462" y="4938"/>
                </a:cubicBezTo>
                <a:cubicBezTo>
                  <a:pt x="3935" y="4869"/>
                  <a:pt x="3409" y="4776"/>
                  <a:pt x="2901" y="4594"/>
                </a:cubicBezTo>
                <a:cubicBezTo>
                  <a:pt x="2657" y="4507"/>
                  <a:pt x="2419" y="4400"/>
                  <a:pt x="2186" y="4281"/>
                </a:cubicBezTo>
                <a:cubicBezTo>
                  <a:pt x="2067" y="4218"/>
                  <a:pt x="1954" y="4155"/>
                  <a:pt x="1842" y="4087"/>
                </a:cubicBezTo>
                <a:close/>
                <a:moveTo>
                  <a:pt x="6018" y="0"/>
                </a:moveTo>
                <a:cubicBezTo>
                  <a:pt x="6011" y="0"/>
                  <a:pt x="6004" y="4"/>
                  <a:pt x="5998" y="12"/>
                </a:cubicBezTo>
                <a:cubicBezTo>
                  <a:pt x="5992" y="26"/>
                  <a:pt x="5978" y="38"/>
                  <a:pt x="5972" y="50"/>
                </a:cubicBezTo>
                <a:cubicBezTo>
                  <a:pt x="5969" y="47"/>
                  <a:pt x="5966" y="45"/>
                  <a:pt x="5963" y="45"/>
                </a:cubicBezTo>
                <a:cubicBezTo>
                  <a:pt x="5960" y="45"/>
                  <a:pt x="5957" y="47"/>
                  <a:pt x="5954" y="50"/>
                </a:cubicBezTo>
                <a:cubicBezTo>
                  <a:pt x="5891" y="125"/>
                  <a:pt x="5834" y="188"/>
                  <a:pt x="5766" y="251"/>
                </a:cubicBezTo>
                <a:cubicBezTo>
                  <a:pt x="5697" y="313"/>
                  <a:pt x="5622" y="364"/>
                  <a:pt x="5552" y="420"/>
                </a:cubicBezTo>
                <a:cubicBezTo>
                  <a:pt x="5402" y="521"/>
                  <a:pt x="5246" y="620"/>
                  <a:pt x="5101" y="721"/>
                </a:cubicBezTo>
                <a:cubicBezTo>
                  <a:pt x="4951" y="827"/>
                  <a:pt x="4806" y="940"/>
                  <a:pt x="4687" y="1079"/>
                </a:cubicBezTo>
                <a:cubicBezTo>
                  <a:pt x="4569" y="1216"/>
                  <a:pt x="4462" y="1380"/>
                  <a:pt x="4355" y="1522"/>
                </a:cubicBezTo>
                <a:cubicBezTo>
                  <a:pt x="4242" y="1673"/>
                  <a:pt x="4117" y="1805"/>
                  <a:pt x="3973" y="1924"/>
                </a:cubicBezTo>
                <a:cubicBezTo>
                  <a:pt x="3829" y="2031"/>
                  <a:pt x="3678" y="2132"/>
                  <a:pt x="3522" y="2225"/>
                </a:cubicBezTo>
                <a:cubicBezTo>
                  <a:pt x="3215" y="2407"/>
                  <a:pt x="2901" y="2595"/>
                  <a:pt x="2663" y="2870"/>
                </a:cubicBezTo>
                <a:cubicBezTo>
                  <a:pt x="2431" y="3139"/>
                  <a:pt x="2249" y="3472"/>
                  <a:pt x="1954" y="3685"/>
                </a:cubicBezTo>
                <a:cubicBezTo>
                  <a:pt x="1923" y="3703"/>
                  <a:pt x="1893" y="3723"/>
                  <a:pt x="1861" y="3741"/>
                </a:cubicBezTo>
                <a:cubicBezTo>
                  <a:pt x="1855" y="3741"/>
                  <a:pt x="1855" y="3741"/>
                  <a:pt x="1855" y="3749"/>
                </a:cubicBezTo>
                <a:lnTo>
                  <a:pt x="1848" y="3749"/>
                </a:lnTo>
                <a:cubicBezTo>
                  <a:pt x="1697" y="3755"/>
                  <a:pt x="1541" y="3761"/>
                  <a:pt x="1390" y="3767"/>
                </a:cubicBezTo>
                <a:lnTo>
                  <a:pt x="1359" y="3767"/>
                </a:lnTo>
                <a:cubicBezTo>
                  <a:pt x="1359" y="3767"/>
                  <a:pt x="1353" y="3767"/>
                  <a:pt x="1347" y="3761"/>
                </a:cubicBezTo>
                <a:cubicBezTo>
                  <a:pt x="1345" y="3759"/>
                  <a:pt x="1343" y="3758"/>
                  <a:pt x="1341" y="3758"/>
                </a:cubicBezTo>
                <a:cubicBezTo>
                  <a:pt x="1335" y="3758"/>
                  <a:pt x="1329" y="3764"/>
                  <a:pt x="1329" y="3773"/>
                </a:cubicBezTo>
                <a:cubicBezTo>
                  <a:pt x="1268" y="3774"/>
                  <a:pt x="1207" y="3774"/>
                  <a:pt x="1145" y="3774"/>
                </a:cubicBezTo>
                <a:cubicBezTo>
                  <a:pt x="860" y="3774"/>
                  <a:pt x="573" y="3759"/>
                  <a:pt x="294" y="3697"/>
                </a:cubicBezTo>
                <a:cubicBezTo>
                  <a:pt x="207" y="3673"/>
                  <a:pt x="112" y="3648"/>
                  <a:pt x="25" y="3616"/>
                </a:cubicBezTo>
                <a:cubicBezTo>
                  <a:pt x="23" y="3616"/>
                  <a:pt x="22" y="3615"/>
                  <a:pt x="21" y="3615"/>
                </a:cubicBezTo>
                <a:cubicBezTo>
                  <a:pt x="10" y="3615"/>
                  <a:pt x="0" y="3636"/>
                  <a:pt x="13" y="3642"/>
                </a:cubicBezTo>
                <a:cubicBezTo>
                  <a:pt x="351" y="3779"/>
                  <a:pt x="707" y="3816"/>
                  <a:pt x="1071" y="3816"/>
                </a:cubicBezTo>
                <a:lnTo>
                  <a:pt x="1372" y="3816"/>
                </a:lnTo>
                <a:cubicBezTo>
                  <a:pt x="1404" y="3842"/>
                  <a:pt x="1428" y="3861"/>
                  <a:pt x="1460" y="3885"/>
                </a:cubicBezTo>
                <a:cubicBezTo>
                  <a:pt x="1786" y="4243"/>
                  <a:pt x="2168" y="4556"/>
                  <a:pt x="2570" y="4820"/>
                </a:cubicBezTo>
                <a:cubicBezTo>
                  <a:pt x="3013" y="5114"/>
                  <a:pt x="3490" y="5346"/>
                  <a:pt x="3991" y="5516"/>
                </a:cubicBezTo>
                <a:cubicBezTo>
                  <a:pt x="4487" y="5690"/>
                  <a:pt x="5006" y="5797"/>
                  <a:pt x="5533" y="5841"/>
                </a:cubicBezTo>
                <a:cubicBezTo>
                  <a:pt x="5723" y="5857"/>
                  <a:pt x="5914" y="5862"/>
                  <a:pt x="6105" y="5862"/>
                </a:cubicBezTo>
                <a:cubicBezTo>
                  <a:pt x="6450" y="5862"/>
                  <a:pt x="6796" y="5845"/>
                  <a:pt x="7142" y="5845"/>
                </a:cubicBezTo>
                <a:cubicBezTo>
                  <a:pt x="7201" y="5845"/>
                  <a:pt x="7260" y="5846"/>
                  <a:pt x="7320" y="5847"/>
                </a:cubicBezTo>
                <a:cubicBezTo>
                  <a:pt x="7721" y="5854"/>
                  <a:pt x="8128" y="5892"/>
                  <a:pt x="8511" y="6005"/>
                </a:cubicBezTo>
                <a:cubicBezTo>
                  <a:pt x="8624" y="6048"/>
                  <a:pt x="8737" y="6092"/>
                  <a:pt x="8842" y="6136"/>
                </a:cubicBezTo>
                <a:cubicBezTo>
                  <a:pt x="8874" y="6148"/>
                  <a:pt x="8905" y="6167"/>
                  <a:pt x="8931" y="6179"/>
                </a:cubicBezTo>
                <a:cubicBezTo>
                  <a:pt x="8986" y="6211"/>
                  <a:pt x="9038" y="6242"/>
                  <a:pt x="9093" y="6274"/>
                </a:cubicBezTo>
                <a:cubicBezTo>
                  <a:pt x="9098" y="6277"/>
                  <a:pt x="9102" y="6278"/>
                  <a:pt x="9106" y="6278"/>
                </a:cubicBezTo>
                <a:cubicBezTo>
                  <a:pt x="9120" y="6278"/>
                  <a:pt x="9132" y="6264"/>
                  <a:pt x="9137" y="6248"/>
                </a:cubicBezTo>
                <a:cubicBezTo>
                  <a:pt x="9137" y="6242"/>
                  <a:pt x="9137" y="6242"/>
                  <a:pt x="9143" y="6236"/>
                </a:cubicBezTo>
                <a:cubicBezTo>
                  <a:pt x="9156" y="6230"/>
                  <a:pt x="9156" y="6205"/>
                  <a:pt x="9143" y="6199"/>
                </a:cubicBezTo>
                <a:cubicBezTo>
                  <a:pt x="9105" y="6179"/>
                  <a:pt x="9075" y="6167"/>
                  <a:pt x="9044" y="6148"/>
                </a:cubicBezTo>
                <a:cubicBezTo>
                  <a:pt x="9012" y="6130"/>
                  <a:pt x="8986" y="6104"/>
                  <a:pt x="8962" y="6086"/>
                </a:cubicBezTo>
                <a:cubicBezTo>
                  <a:pt x="8962" y="6072"/>
                  <a:pt x="8962" y="6066"/>
                  <a:pt x="8949" y="6054"/>
                </a:cubicBezTo>
                <a:cubicBezTo>
                  <a:pt x="8535" y="5653"/>
                  <a:pt x="8084" y="5290"/>
                  <a:pt x="7601" y="4982"/>
                </a:cubicBezTo>
                <a:cubicBezTo>
                  <a:pt x="7138" y="4695"/>
                  <a:pt x="6649" y="4449"/>
                  <a:pt x="6128" y="4281"/>
                </a:cubicBezTo>
                <a:cubicBezTo>
                  <a:pt x="5653" y="4125"/>
                  <a:pt x="5151" y="4030"/>
                  <a:pt x="4650" y="4012"/>
                </a:cubicBezTo>
                <a:cubicBezTo>
                  <a:pt x="4602" y="4010"/>
                  <a:pt x="4555" y="4010"/>
                  <a:pt x="4507" y="4010"/>
                </a:cubicBezTo>
                <a:cubicBezTo>
                  <a:pt x="4292" y="4010"/>
                  <a:pt x="4077" y="4024"/>
                  <a:pt x="3866" y="4049"/>
                </a:cubicBezTo>
                <a:cubicBezTo>
                  <a:pt x="3591" y="4087"/>
                  <a:pt x="3308" y="4131"/>
                  <a:pt x="3033" y="4162"/>
                </a:cubicBezTo>
                <a:cubicBezTo>
                  <a:pt x="2976" y="4168"/>
                  <a:pt x="2920" y="4168"/>
                  <a:pt x="2857" y="4174"/>
                </a:cubicBezTo>
                <a:cubicBezTo>
                  <a:pt x="2475" y="4162"/>
                  <a:pt x="2081" y="4105"/>
                  <a:pt x="1723" y="3961"/>
                </a:cubicBezTo>
                <a:cubicBezTo>
                  <a:pt x="1717" y="3961"/>
                  <a:pt x="1705" y="3955"/>
                  <a:pt x="1697" y="3949"/>
                </a:cubicBezTo>
                <a:lnTo>
                  <a:pt x="1691" y="3949"/>
                </a:lnTo>
                <a:cubicBezTo>
                  <a:pt x="1654" y="3937"/>
                  <a:pt x="1616" y="3917"/>
                  <a:pt x="1578" y="3899"/>
                </a:cubicBezTo>
                <a:cubicBezTo>
                  <a:pt x="1572" y="3891"/>
                  <a:pt x="1566" y="3891"/>
                  <a:pt x="1560" y="3885"/>
                </a:cubicBezTo>
                <a:cubicBezTo>
                  <a:pt x="1529" y="3861"/>
                  <a:pt x="1491" y="3836"/>
                  <a:pt x="1460" y="3810"/>
                </a:cubicBezTo>
                <a:cubicBezTo>
                  <a:pt x="1584" y="3810"/>
                  <a:pt x="1717" y="3804"/>
                  <a:pt x="1842" y="3798"/>
                </a:cubicBezTo>
                <a:cubicBezTo>
                  <a:pt x="1846" y="3798"/>
                  <a:pt x="1853" y="3801"/>
                  <a:pt x="1859" y="3801"/>
                </a:cubicBezTo>
                <a:cubicBezTo>
                  <a:pt x="1862" y="3801"/>
                  <a:pt x="1865" y="3800"/>
                  <a:pt x="1867" y="3798"/>
                </a:cubicBezTo>
                <a:lnTo>
                  <a:pt x="1873" y="3792"/>
                </a:lnTo>
                <a:lnTo>
                  <a:pt x="1942" y="3792"/>
                </a:lnTo>
                <a:cubicBezTo>
                  <a:pt x="1969" y="3794"/>
                  <a:pt x="1995" y="3794"/>
                  <a:pt x="2022" y="3794"/>
                </a:cubicBezTo>
                <a:cubicBezTo>
                  <a:pt x="2104" y="3794"/>
                  <a:pt x="2188" y="3787"/>
                  <a:pt x="2269" y="3773"/>
                </a:cubicBezTo>
                <a:cubicBezTo>
                  <a:pt x="3013" y="3741"/>
                  <a:pt x="3765" y="3717"/>
                  <a:pt x="4512" y="3654"/>
                </a:cubicBezTo>
                <a:cubicBezTo>
                  <a:pt x="4518" y="3666"/>
                  <a:pt x="4525" y="3673"/>
                  <a:pt x="4537" y="3673"/>
                </a:cubicBezTo>
                <a:cubicBezTo>
                  <a:pt x="4618" y="3660"/>
                  <a:pt x="4694" y="3648"/>
                  <a:pt x="4775" y="3636"/>
                </a:cubicBezTo>
                <a:cubicBezTo>
                  <a:pt x="4939" y="3616"/>
                  <a:pt x="5101" y="3598"/>
                  <a:pt x="5264" y="3579"/>
                </a:cubicBezTo>
                <a:cubicBezTo>
                  <a:pt x="5477" y="3616"/>
                  <a:pt x="5683" y="3648"/>
                  <a:pt x="5897" y="3679"/>
                </a:cubicBezTo>
                <a:cubicBezTo>
                  <a:pt x="6142" y="3711"/>
                  <a:pt x="6386" y="3735"/>
                  <a:pt x="6631" y="3741"/>
                </a:cubicBezTo>
                <a:cubicBezTo>
                  <a:pt x="6693" y="3744"/>
                  <a:pt x="6755" y="3745"/>
                  <a:pt x="6818" y="3745"/>
                </a:cubicBezTo>
                <a:cubicBezTo>
                  <a:pt x="7214" y="3745"/>
                  <a:pt x="7610" y="3689"/>
                  <a:pt x="7985" y="3553"/>
                </a:cubicBezTo>
                <a:cubicBezTo>
                  <a:pt x="8410" y="3397"/>
                  <a:pt x="8774" y="3127"/>
                  <a:pt x="9093" y="2808"/>
                </a:cubicBezTo>
                <a:cubicBezTo>
                  <a:pt x="9414" y="2476"/>
                  <a:pt x="9689" y="2100"/>
                  <a:pt x="9984" y="1742"/>
                </a:cubicBezTo>
                <a:cubicBezTo>
                  <a:pt x="10271" y="1392"/>
                  <a:pt x="10591" y="1071"/>
                  <a:pt x="10973" y="827"/>
                </a:cubicBezTo>
                <a:cubicBezTo>
                  <a:pt x="11017" y="802"/>
                  <a:pt x="11061" y="778"/>
                  <a:pt x="11106" y="752"/>
                </a:cubicBezTo>
                <a:lnTo>
                  <a:pt x="11112" y="752"/>
                </a:lnTo>
                <a:cubicBezTo>
                  <a:pt x="11112" y="746"/>
                  <a:pt x="11118" y="746"/>
                  <a:pt x="11118" y="746"/>
                </a:cubicBezTo>
                <a:lnTo>
                  <a:pt x="11124" y="740"/>
                </a:lnTo>
                <a:lnTo>
                  <a:pt x="11130" y="740"/>
                </a:lnTo>
                <a:cubicBezTo>
                  <a:pt x="11161" y="733"/>
                  <a:pt x="11199" y="727"/>
                  <a:pt x="11237" y="727"/>
                </a:cubicBezTo>
                <a:cubicBezTo>
                  <a:pt x="11278" y="721"/>
                  <a:pt x="11275" y="664"/>
                  <a:pt x="11238" y="664"/>
                </a:cubicBezTo>
                <a:cubicBezTo>
                  <a:pt x="11235" y="664"/>
                  <a:pt x="11233" y="665"/>
                  <a:pt x="11231" y="665"/>
                </a:cubicBezTo>
                <a:cubicBezTo>
                  <a:pt x="10797" y="689"/>
                  <a:pt x="10366" y="764"/>
                  <a:pt x="9946" y="871"/>
                </a:cubicBezTo>
                <a:cubicBezTo>
                  <a:pt x="9519" y="978"/>
                  <a:pt x="9105" y="1122"/>
                  <a:pt x="8711" y="1297"/>
                </a:cubicBezTo>
                <a:cubicBezTo>
                  <a:pt x="8316" y="1473"/>
                  <a:pt x="7933" y="1686"/>
                  <a:pt x="7571" y="1930"/>
                </a:cubicBezTo>
                <a:cubicBezTo>
                  <a:pt x="7413" y="2037"/>
                  <a:pt x="7257" y="2150"/>
                  <a:pt x="7106" y="2262"/>
                </a:cubicBezTo>
                <a:cubicBezTo>
                  <a:pt x="7219" y="2144"/>
                  <a:pt x="7320" y="2019"/>
                  <a:pt x="7421" y="1886"/>
                </a:cubicBezTo>
                <a:cubicBezTo>
                  <a:pt x="7664" y="1568"/>
                  <a:pt x="7896" y="1222"/>
                  <a:pt x="8185" y="928"/>
                </a:cubicBezTo>
                <a:cubicBezTo>
                  <a:pt x="8260" y="853"/>
                  <a:pt x="8341" y="770"/>
                  <a:pt x="8428" y="703"/>
                </a:cubicBezTo>
                <a:cubicBezTo>
                  <a:pt x="8511" y="639"/>
                  <a:pt x="8592" y="576"/>
                  <a:pt x="8680" y="521"/>
                </a:cubicBezTo>
                <a:lnTo>
                  <a:pt x="8705" y="521"/>
                </a:lnTo>
                <a:cubicBezTo>
                  <a:pt x="8729" y="521"/>
                  <a:pt x="8723" y="489"/>
                  <a:pt x="8705" y="477"/>
                </a:cubicBezTo>
                <a:lnTo>
                  <a:pt x="8711" y="477"/>
                </a:lnTo>
                <a:cubicBezTo>
                  <a:pt x="8728" y="470"/>
                  <a:pt x="8724" y="445"/>
                  <a:pt x="8710" y="445"/>
                </a:cubicBezTo>
                <a:cubicBezTo>
                  <a:pt x="8708" y="445"/>
                  <a:pt x="8707" y="445"/>
                  <a:pt x="8705" y="445"/>
                </a:cubicBezTo>
                <a:cubicBezTo>
                  <a:pt x="8630" y="451"/>
                  <a:pt x="8561" y="470"/>
                  <a:pt x="8485" y="483"/>
                </a:cubicBezTo>
                <a:cubicBezTo>
                  <a:pt x="8310" y="501"/>
                  <a:pt x="8135" y="552"/>
                  <a:pt x="7965" y="614"/>
                </a:cubicBezTo>
                <a:cubicBezTo>
                  <a:pt x="7864" y="645"/>
                  <a:pt x="7765" y="683"/>
                  <a:pt x="7664" y="715"/>
                </a:cubicBezTo>
                <a:cubicBezTo>
                  <a:pt x="7332" y="840"/>
                  <a:pt x="7013" y="1009"/>
                  <a:pt x="6736" y="1235"/>
                </a:cubicBezTo>
                <a:cubicBezTo>
                  <a:pt x="6467" y="1455"/>
                  <a:pt x="6241" y="1724"/>
                  <a:pt x="6029" y="1999"/>
                </a:cubicBezTo>
                <a:cubicBezTo>
                  <a:pt x="5816" y="2274"/>
                  <a:pt x="5608" y="2569"/>
                  <a:pt x="5382" y="2839"/>
                </a:cubicBezTo>
                <a:cubicBezTo>
                  <a:pt x="5164" y="3109"/>
                  <a:pt x="4919" y="3359"/>
                  <a:pt x="4624" y="3547"/>
                </a:cubicBezTo>
                <a:cubicBezTo>
                  <a:pt x="4600" y="3561"/>
                  <a:pt x="4575" y="3579"/>
                  <a:pt x="4549" y="3598"/>
                </a:cubicBezTo>
                <a:cubicBezTo>
                  <a:pt x="3910" y="3648"/>
                  <a:pt x="3271" y="3673"/>
                  <a:pt x="2631" y="3703"/>
                </a:cubicBezTo>
                <a:cubicBezTo>
                  <a:pt x="2613" y="3703"/>
                  <a:pt x="2594" y="3711"/>
                  <a:pt x="2582" y="3711"/>
                </a:cubicBezTo>
                <a:cubicBezTo>
                  <a:pt x="2694" y="3679"/>
                  <a:pt x="2807" y="3636"/>
                  <a:pt x="2920" y="3591"/>
                </a:cubicBezTo>
                <a:cubicBezTo>
                  <a:pt x="3253" y="3448"/>
                  <a:pt x="3559" y="3240"/>
                  <a:pt x="3835" y="3002"/>
                </a:cubicBezTo>
                <a:cubicBezTo>
                  <a:pt x="4135" y="2739"/>
                  <a:pt x="4393" y="2438"/>
                  <a:pt x="4630" y="2118"/>
                </a:cubicBezTo>
                <a:cubicBezTo>
                  <a:pt x="4869" y="1805"/>
                  <a:pt x="5082" y="1473"/>
                  <a:pt x="5295" y="1146"/>
                </a:cubicBezTo>
                <a:cubicBezTo>
                  <a:pt x="5509" y="815"/>
                  <a:pt x="5721" y="489"/>
                  <a:pt x="5954" y="169"/>
                </a:cubicBezTo>
                <a:cubicBezTo>
                  <a:pt x="5984" y="131"/>
                  <a:pt x="6016" y="93"/>
                  <a:pt x="6041" y="50"/>
                </a:cubicBezTo>
                <a:cubicBezTo>
                  <a:pt x="6054" y="27"/>
                  <a:pt x="6038" y="0"/>
                  <a:pt x="6018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5"/>
          <p:cNvSpPr/>
          <p:nvPr/>
        </p:nvSpPr>
        <p:spPr>
          <a:xfrm rot="7912814">
            <a:off x="7341267" y="63497"/>
            <a:ext cx="2318866" cy="1290817"/>
          </a:xfrm>
          <a:custGeom>
            <a:avLst/>
            <a:gdLst/>
            <a:ahLst/>
            <a:cxnLst/>
            <a:rect l="l" t="t" r="r" b="b"/>
            <a:pathLst>
              <a:path w="11278" h="6278" extrusionOk="0">
                <a:moveTo>
                  <a:pt x="8460" y="627"/>
                </a:moveTo>
                <a:lnTo>
                  <a:pt x="8460" y="627"/>
                </a:lnTo>
                <a:cubicBezTo>
                  <a:pt x="8373" y="689"/>
                  <a:pt x="8297" y="758"/>
                  <a:pt x="8216" y="834"/>
                </a:cubicBezTo>
                <a:cubicBezTo>
                  <a:pt x="8072" y="972"/>
                  <a:pt x="7939" y="1128"/>
                  <a:pt x="7815" y="1285"/>
                </a:cubicBezTo>
                <a:cubicBezTo>
                  <a:pt x="7557" y="1605"/>
                  <a:pt x="7326" y="1944"/>
                  <a:pt x="7045" y="2244"/>
                </a:cubicBezTo>
                <a:cubicBezTo>
                  <a:pt x="6969" y="2326"/>
                  <a:pt x="6887" y="2407"/>
                  <a:pt x="6805" y="2482"/>
                </a:cubicBezTo>
                <a:cubicBezTo>
                  <a:pt x="6718" y="2557"/>
                  <a:pt x="6623" y="2626"/>
                  <a:pt x="6536" y="2696"/>
                </a:cubicBezTo>
                <a:cubicBezTo>
                  <a:pt x="6511" y="2714"/>
                  <a:pt x="6492" y="2726"/>
                  <a:pt x="6473" y="2745"/>
                </a:cubicBezTo>
                <a:cubicBezTo>
                  <a:pt x="6110" y="3009"/>
                  <a:pt x="5740" y="3252"/>
                  <a:pt x="5327" y="3422"/>
                </a:cubicBezTo>
                <a:cubicBezTo>
                  <a:pt x="5396" y="3365"/>
                  <a:pt x="5465" y="3309"/>
                  <a:pt x="5533" y="3252"/>
                </a:cubicBezTo>
                <a:cubicBezTo>
                  <a:pt x="5653" y="3159"/>
                  <a:pt x="5772" y="3058"/>
                  <a:pt x="5891" y="2959"/>
                </a:cubicBezTo>
                <a:cubicBezTo>
                  <a:pt x="6122" y="2757"/>
                  <a:pt x="6354" y="2551"/>
                  <a:pt x="6580" y="2344"/>
                </a:cubicBezTo>
                <a:cubicBezTo>
                  <a:pt x="6805" y="2132"/>
                  <a:pt x="7025" y="1918"/>
                  <a:pt x="7245" y="1698"/>
                </a:cubicBezTo>
                <a:cubicBezTo>
                  <a:pt x="7451" y="1485"/>
                  <a:pt x="7658" y="1273"/>
                  <a:pt x="7878" y="1079"/>
                </a:cubicBezTo>
                <a:cubicBezTo>
                  <a:pt x="8003" y="966"/>
                  <a:pt x="8128" y="859"/>
                  <a:pt x="8260" y="758"/>
                </a:cubicBezTo>
                <a:cubicBezTo>
                  <a:pt x="8329" y="715"/>
                  <a:pt x="8391" y="671"/>
                  <a:pt x="8460" y="627"/>
                </a:cubicBezTo>
                <a:close/>
                <a:moveTo>
                  <a:pt x="9732" y="996"/>
                </a:moveTo>
                <a:lnTo>
                  <a:pt x="9732" y="996"/>
                </a:lnTo>
                <a:cubicBezTo>
                  <a:pt x="9376" y="1134"/>
                  <a:pt x="9038" y="1322"/>
                  <a:pt x="8711" y="1530"/>
                </a:cubicBezTo>
                <a:cubicBezTo>
                  <a:pt x="8323" y="1780"/>
                  <a:pt x="7947" y="2056"/>
                  <a:pt x="7571" y="2326"/>
                </a:cubicBezTo>
                <a:cubicBezTo>
                  <a:pt x="7213" y="2575"/>
                  <a:pt x="6856" y="2827"/>
                  <a:pt x="6467" y="3034"/>
                </a:cubicBezTo>
                <a:cubicBezTo>
                  <a:pt x="6128" y="3209"/>
                  <a:pt x="5766" y="3359"/>
                  <a:pt x="5390" y="3440"/>
                </a:cubicBezTo>
                <a:cubicBezTo>
                  <a:pt x="5521" y="3391"/>
                  <a:pt x="5646" y="3327"/>
                  <a:pt x="5766" y="3266"/>
                </a:cubicBezTo>
                <a:cubicBezTo>
                  <a:pt x="5966" y="3159"/>
                  <a:pt x="6154" y="3034"/>
                  <a:pt x="6342" y="2902"/>
                </a:cubicBezTo>
                <a:cubicBezTo>
                  <a:pt x="6718" y="2645"/>
                  <a:pt x="7069" y="2357"/>
                  <a:pt x="7445" y="2094"/>
                </a:cubicBezTo>
                <a:cubicBezTo>
                  <a:pt x="7803" y="1843"/>
                  <a:pt x="8179" y="1617"/>
                  <a:pt x="8579" y="1429"/>
                </a:cubicBezTo>
                <a:cubicBezTo>
                  <a:pt x="8949" y="1253"/>
                  <a:pt x="9331" y="1109"/>
                  <a:pt x="9732" y="996"/>
                </a:cubicBezTo>
                <a:close/>
                <a:moveTo>
                  <a:pt x="8240" y="703"/>
                </a:moveTo>
                <a:cubicBezTo>
                  <a:pt x="8128" y="778"/>
                  <a:pt x="8028" y="859"/>
                  <a:pt x="7927" y="946"/>
                </a:cubicBezTo>
                <a:cubicBezTo>
                  <a:pt x="7702" y="1140"/>
                  <a:pt x="7496" y="1354"/>
                  <a:pt x="7288" y="1568"/>
                </a:cubicBezTo>
                <a:cubicBezTo>
                  <a:pt x="6856" y="2011"/>
                  <a:pt x="6411" y="2438"/>
                  <a:pt x="5940" y="2846"/>
                </a:cubicBezTo>
                <a:cubicBezTo>
                  <a:pt x="5810" y="2965"/>
                  <a:pt x="5677" y="3078"/>
                  <a:pt x="5540" y="3184"/>
                </a:cubicBezTo>
                <a:cubicBezTo>
                  <a:pt x="5477" y="3240"/>
                  <a:pt x="5408" y="3297"/>
                  <a:pt x="5345" y="3353"/>
                </a:cubicBezTo>
                <a:cubicBezTo>
                  <a:pt x="5307" y="3379"/>
                  <a:pt x="5277" y="3410"/>
                  <a:pt x="5246" y="3434"/>
                </a:cubicBezTo>
                <a:lnTo>
                  <a:pt x="5232" y="3434"/>
                </a:lnTo>
                <a:cubicBezTo>
                  <a:pt x="5208" y="3448"/>
                  <a:pt x="5182" y="3454"/>
                  <a:pt x="5157" y="3460"/>
                </a:cubicBezTo>
                <a:cubicBezTo>
                  <a:pt x="5240" y="3403"/>
                  <a:pt x="5315" y="3335"/>
                  <a:pt x="5382" y="3266"/>
                </a:cubicBezTo>
                <a:cubicBezTo>
                  <a:pt x="5634" y="3015"/>
                  <a:pt x="5871" y="2757"/>
                  <a:pt x="6116" y="2500"/>
                </a:cubicBezTo>
                <a:cubicBezTo>
                  <a:pt x="6354" y="2244"/>
                  <a:pt x="6593" y="1981"/>
                  <a:pt x="6843" y="1736"/>
                </a:cubicBezTo>
                <a:cubicBezTo>
                  <a:pt x="7082" y="1504"/>
                  <a:pt x="7326" y="1285"/>
                  <a:pt x="7595" y="1091"/>
                </a:cubicBezTo>
                <a:cubicBezTo>
                  <a:pt x="7797" y="946"/>
                  <a:pt x="8015" y="815"/>
                  <a:pt x="8240" y="703"/>
                </a:cubicBezTo>
                <a:close/>
                <a:moveTo>
                  <a:pt x="5552" y="477"/>
                </a:moveTo>
                <a:lnTo>
                  <a:pt x="5552" y="477"/>
                </a:lnTo>
                <a:cubicBezTo>
                  <a:pt x="5503" y="533"/>
                  <a:pt x="5446" y="590"/>
                  <a:pt x="5390" y="645"/>
                </a:cubicBezTo>
                <a:cubicBezTo>
                  <a:pt x="5270" y="770"/>
                  <a:pt x="5157" y="891"/>
                  <a:pt x="5038" y="1009"/>
                </a:cubicBezTo>
                <a:cubicBezTo>
                  <a:pt x="4806" y="1253"/>
                  <a:pt x="4575" y="1498"/>
                  <a:pt x="4343" y="1736"/>
                </a:cubicBezTo>
                <a:cubicBezTo>
                  <a:pt x="4111" y="1981"/>
                  <a:pt x="3878" y="2225"/>
                  <a:pt x="3641" y="2463"/>
                </a:cubicBezTo>
                <a:cubicBezTo>
                  <a:pt x="3409" y="2696"/>
                  <a:pt x="3171" y="2921"/>
                  <a:pt x="2889" y="3096"/>
                </a:cubicBezTo>
                <a:cubicBezTo>
                  <a:pt x="2675" y="3234"/>
                  <a:pt x="2431" y="3347"/>
                  <a:pt x="2231" y="3503"/>
                </a:cubicBezTo>
                <a:cubicBezTo>
                  <a:pt x="2368" y="3353"/>
                  <a:pt x="2481" y="3184"/>
                  <a:pt x="2607" y="3021"/>
                </a:cubicBezTo>
                <a:cubicBezTo>
                  <a:pt x="2720" y="2876"/>
                  <a:pt x="2845" y="2745"/>
                  <a:pt x="2989" y="2632"/>
                </a:cubicBezTo>
                <a:cubicBezTo>
                  <a:pt x="3134" y="2520"/>
                  <a:pt x="3290" y="2425"/>
                  <a:pt x="3447" y="2332"/>
                </a:cubicBezTo>
                <a:cubicBezTo>
                  <a:pt x="3753" y="2144"/>
                  <a:pt x="4066" y="1956"/>
                  <a:pt x="4305" y="1673"/>
                </a:cubicBezTo>
                <a:cubicBezTo>
                  <a:pt x="4424" y="1530"/>
                  <a:pt x="4525" y="1372"/>
                  <a:pt x="4638" y="1222"/>
                </a:cubicBezTo>
                <a:cubicBezTo>
                  <a:pt x="4751" y="1071"/>
                  <a:pt x="4876" y="946"/>
                  <a:pt x="5026" y="834"/>
                </a:cubicBezTo>
                <a:cubicBezTo>
                  <a:pt x="5194" y="709"/>
                  <a:pt x="5382" y="596"/>
                  <a:pt x="5552" y="477"/>
                </a:cubicBezTo>
                <a:close/>
                <a:moveTo>
                  <a:pt x="10835" y="784"/>
                </a:moveTo>
                <a:cubicBezTo>
                  <a:pt x="10566" y="883"/>
                  <a:pt x="10309" y="1022"/>
                  <a:pt x="10071" y="1160"/>
                </a:cubicBezTo>
                <a:cubicBezTo>
                  <a:pt x="9738" y="1354"/>
                  <a:pt x="9426" y="1574"/>
                  <a:pt x="9119" y="1799"/>
                </a:cubicBezTo>
                <a:cubicBezTo>
                  <a:pt x="8498" y="2244"/>
                  <a:pt x="7878" y="2714"/>
                  <a:pt x="7169" y="3021"/>
                </a:cubicBezTo>
                <a:cubicBezTo>
                  <a:pt x="6580" y="3278"/>
                  <a:pt x="5946" y="3422"/>
                  <a:pt x="5307" y="3509"/>
                </a:cubicBezTo>
                <a:lnTo>
                  <a:pt x="5277" y="3509"/>
                </a:lnTo>
                <a:cubicBezTo>
                  <a:pt x="5264" y="3503"/>
                  <a:pt x="5246" y="3503"/>
                  <a:pt x="5232" y="3503"/>
                </a:cubicBezTo>
                <a:lnTo>
                  <a:pt x="5240" y="3497"/>
                </a:lnTo>
                <a:cubicBezTo>
                  <a:pt x="5408" y="3472"/>
                  <a:pt x="5578" y="3428"/>
                  <a:pt x="5734" y="3373"/>
                </a:cubicBezTo>
                <a:cubicBezTo>
                  <a:pt x="5934" y="3309"/>
                  <a:pt x="6122" y="3234"/>
                  <a:pt x="6310" y="3139"/>
                </a:cubicBezTo>
                <a:cubicBezTo>
                  <a:pt x="6693" y="2959"/>
                  <a:pt x="7057" y="2726"/>
                  <a:pt x="7407" y="2488"/>
                </a:cubicBezTo>
                <a:cubicBezTo>
                  <a:pt x="7789" y="2219"/>
                  <a:pt x="8165" y="1944"/>
                  <a:pt x="8549" y="1686"/>
                </a:cubicBezTo>
                <a:cubicBezTo>
                  <a:pt x="8905" y="1447"/>
                  <a:pt x="9275" y="1235"/>
                  <a:pt x="9663" y="1065"/>
                </a:cubicBezTo>
                <a:cubicBezTo>
                  <a:pt x="10039" y="915"/>
                  <a:pt x="10435" y="808"/>
                  <a:pt x="10835" y="784"/>
                </a:cubicBezTo>
                <a:close/>
                <a:moveTo>
                  <a:pt x="10522" y="996"/>
                </a:moveTo>
                <a:lnTo>
                  <a:pt x="10522" y="996"/>
                </a:lnTo>
                <a:cubicBezTo>
                  <a:pt x="10259" y="1160"/>
                  <a:pt x="10015" y="1354"/>
                  <a:pt x="9782" y="1560"/>
                </a:cubicBezTo>
                <a:cubicBezTo>
                  <a:pt x="9426" y="1874"/>
                  <a:pt x="9099" y="2213"/>
                  <a:pt x="8729" y="2508"/>
                </a:cubicBezTo>
                <a:cubicBezTo>
                  <a:pt x="8404" y="2777"/>
                  <a:pt x="8040" y="3009"/>
                  <a:pt x="7652" y="3177"/>
                </a:cubicBezTo>
                <a:cubicBezTo>
                  <a:pt x="7282" y="3335"/>
                  <a:pt x="6894" y="3448"/>
                  <a:pt x="6492" y="3503"/>
                </a:cubicBezTo>
                <a:cubicBezTo>
                  <a:pt x="6286" y="3532"/>
                  <a:pt x="6079" y="3548"/>
                  <a:pt x="5872" y="3548"/>
                </a:cubicBezTo>
                <a:cubicBezTo>
                  <a:pt x="5765" y="3548"/>
                  <a:pt x="5659" y="3544"/>
                  <a:pt x="5552" y="3535"/>
                </a:cubicBezTo>
                <a:cubicBezTo>
                  <a:pt x="6004" y="3460"/>
                  <a:pt x="6455" y="3353"/>
                  <a:pt x="6894" y="3197"/>
                </a:cubicBezTo>
                <a:cubicBezTo>
                  <a:pt x="7615" y="2933"/>
                  <a:pt x="8254" y="2500"/>
                  <a:pt x="8880" y="2049"/>
                </a:cubicBezTo>
                <a:cubicBezTo>
                  <a:pt x="9406" y="1673"/>
                  <a:pt x="9933" y="1279"/>
                  <a:pt x="10522" y="996"/>
                </a:cubicBezTo>
                <a:close/>
                <a:moveTo>
                  <a:pt x="7589" y="802"/>
                </a:moveTo>
                <a:cubicBezTo>
                  <a:pt x="7413" y="903"/>
                  <a:pt x="7245" y="1028"/>
                  <a:pt x="7088" y="1166"/>
                </a:cubicBezTo>
                <a:cubicBezTo>
                  <a:pt x="6819" y="1398"/>
                  <a:pt x="6580" y="1667"/>
                  <a:pt x="6348" y="1944"/>
                </a:cubicBezTo>
                <a:cubicBezTo>
                  <a:pt x="6122" y="2219"/>
                  <a:pt x="5903" y="2500"/>
                  <a:pt x="5665" y="2763"/>
                </a:cubicBezTo>
                <a:cubicBezTo>
                  <a:pt x="5546" y="2896"/>
                  <a:pt x="5420" y="3027"/>
                  <a:pt x="5295" y="3147"/>
                </a:cubicBezTo>
                <a:cubicBezTo>
                  <a:pt x="5164" y="3266"/>
                  <a:pt x="5026" y="3379"/>
                  <a:pt x="4882" y="3485"/>
                </a:cubicBezTo>
                <a:cubicBezTo>
                  <a:pt x="4850" y="3509"/>
                  <a:pt x="4812" y="3535"/>
                  <a:pt x="4781" y="3553"/>
                </a:cubicBezTo>
                <a:lnTo>
                  <a:pt x="4731" y="3553"/>
                </a:lnTo>
                <a:cubicBezTo>
                  <a:pt x="4957" y="3397"/>
                  <a:pt x="5151" y="3203"/>
                  <a:pt x="5333" y="2996"/>
                </a:cubicBezTo>
                <a:cubicBezTo>
                  <a:pt x="5558" y="2733"/>
                  <a:pt x="5766" y="2444"/>
                  <a:pt x="5978" y="2162"/>
                </a:cubicBezTo>
                <a:cubicBezTo>
                  <a:pt x="6186" y="1886"/>
                  <a:pt x="6405" y="1611"/>
                  <a:pt x="6661" y="1372"/>
                </a:cubicBezTo>
                <a:cubicBezTo>
                  <a:pt x="6918" y="1134"/>
                  <a:pt x="7225" y="952"/>
                  <a:pt x="7551" y="815"/>
                </a:cubicBezTo>
                <a:cubicBezTo>
                  <a:pt x="7563" y="808"/>
                  <a:pt x="7577" y="808"/>
                  <a:pt x="7589" y="802"/>
                </a:cubicBezTo>
                <a:close/>
                <a:moveTo>
                  <a:pt x="8485" y="539"/>
                </a:moveTo>
                <a:cubicBezTo>
                  <a:pt x="8473" y="545"/>
                  <a:pt x="8466" y="545"/>
                  <a:pt x="8460" y="552"/>
                </a:cubicBezTo>
                <a:cubicBezTo>
                  <a:pt x="8428" y="570"/>
                  <a:pt x="8398" y="590"/>
                  <a:pt x="8367" y="614"/>
                </a:cubicBezTo>
                <a:cubicBezTo>
                  <a:pt x="8278" y="652"/>
                  <a:pt x="8197" y="689"/>
                  <a:pt x="8115" y="733"/>
                </a:cubicBezTo>
                <a:cubicBezTo>
                  <a:pt x="7971" y="808"/>
                  <a:pt x="7834" y="891"/>
                  <a:pt x="7702" y="984"/>
                </a:cubicBezTo>
                <a:cubicBezTo>
                  <a:pt x="7433" y="1166"/>
                  <a:pt x="7175" y="1372"/>
                  <a:pt x="6938" y="1592"/>
                </a:cubicBezTo>
                <a:cubicBezTo>
                  <a:pt x="6687" y="1831"/>
                  <a:pt x="6449" y="2080"/>
                  <a:pt x="6210" y="2332"/>
                </a:cubicBezTo>
                <a:cubicBezTo>
                  <a:pt x="5972" y="2589"/>
                  <a:pt x="5734" y="2846"/>
                  <a:pt x="5489" y="3096"/>
                </a:cubicBezTo>
                <a:cubicBezTo>
                  <a:pt x="5390" y="3203"/>
                  <a:pt x="5283" y="3309"/>
                  <a:pt x="5164" y="3397"/>
                </a:cubicBezTo>
                <a:cubicBezTo>
                  <a:pt x="5064" y="3478"/>
                  <a:pt x="4951" y="3541"/>
                  <a:pt x="4818" y="3553"/>
                </a:cubicBezTo>
                <a:lnTo>
                  <a:pt x="4812" y="3553"/>
                </a:lnTo>
                <a:cubicBezTo>
                  <a:pt x="4951" y="3466"/>
                  <a:pt x="5082" y="3373"/>
                  <a:pt x="5208" y="3266"/>
                </a:cubicBezTo>
                <a:cubicBezTo>
                  <a:pt x="5339" y="3153"/>
                  <a:pt x="5465" y="3034"/>
                  <a:pt x="5584" y="2908"/>
                </a:cubicBezTo>
                <a:cubicBezTo>
                  <a:pt x="5822" y="2645"/>
                  <a:pt x="6047" y="2369"/>
                  <a:pt x="6273" y="2094"/>
                </a:cubicBezTo>
                <a:cubicBezTo>
                  <a:pt x="6499" y="1823"/>
                  <a:pt x="6730" y="1548"/>
                  <a:pt x="6993" y="1310"/>
                </a:cubicBezTo>
                <a:cubicBezTo>
                  <a:pt x="7219" y="1097"/>
                  <a:pt x="7470" y="909"/>
                  <a:pt x="7751" y="764"/>
                </a:cubicBezTo>
                <a:cubicBezTo>
                  <a:pt x="7827" y="727"/>
                  <a:pt x="7902" y="695"/>
                  <a:pt x="7985" y="665"/>
                </a:cubicBezTo>
                <a:cubicBezTo>
                  <a:pt x="8128" y="620"/>
                  <a:pt x="8272" y="582"/>
                  <a:pt x="8416" y="545"/>
                </a:cubicBezTo>
                <a:cubicBezTo>
                  <a:pt x="8442" y="545"/>
                  <a:pt x="8460" y="539"/>
                  <a:pt x="8485" y="539"/>
                </a:cubicBezTo>
                <a:close/>
                <a:moveTo>
                  <a:pt x="4700" y="3573"/>
                </a:moveTo>
                <a:lnTo>
                  <a:pt x="4700" y="3579"/>
                </a:lnTo>
                <a:cubicBezTo>
                  <a:pt x="4694" y="3585"/>
                  <a:pt x="4694" y="3585"/>
                  <a:pt x="4687" y="3585"/>
                </a:cubicBezTo>
                <a:lnTo>
                  <a:pt x="4700" y="3573"/>
                </a:lnTo>
                <a:close/>
                <a:moveTo>
                  <a:pt x="10785" y="901"/>
                </a:moveTo>
                <a:cubicBezTo>
                  <a:pt x="10524" y="1083"/>
                  <a:pt x="10295" y="1312"/>
                  <a:pt x="10083" y="1554"/>
                </a:cubicBezTo>
                <a:cubicBezTo>
                  <a:pt x="9776" y="1892"/>
                  <a:pt x="9507" y="2268"/>
                  <a:pt x="9200" y="2601"/>
                </a:cubicBezTo>
                <a:cubicBezTo>
                  <a:pt x="8893" y="2939"/>
                  <a:pt x="8555" y="3240"/>
                  <a:pt x="8135" y="3422"/>
                </a:cubicBezTo>
                <a:cubicBezTo>
                  <a:pt x="7721" y="3604"/>
                  <a:pt x="7263" y="3673"/>
                  <a:pt x="6811" y="3679"/>
                </a:cubicBezTo>
                <a:cubicBezTo>
                  <a:pt x="6398" y="3679"/>
                  <a:pt x="5992" y="3622"/>
                  <a:pt x="5578" y="3561"/>
                </a:cubicBezTo>
                <a:lnTo>
                  <a:pt x="5578" y="3561"/>
                </a:lnTo>
                <a:cubicBezTo>
                  <a:pt x="5677" y="3568"/>
                  <a:pt x="5776" y="3571"/>
                  <a:pt x="5875" y="3571"/>
                </a:cubicBezTo>
                <a:cubicBezTo>
                  <a:pt x="6029" y="3571"/>
                  <a:pt x="6183" y="3563"/>
                  <a:pt x="6336" y="3547"/>
                </a:cubicBezTo>
                <a:cubicBezTo>
                  <a:pt x="6736" y="3509"/>
                  <a:pt x="7126" y="3416"/>
                  <a:pt x="7502" y="3272"/>
                </a:cubicBezTo>
                <a:cubicBezTo>
                  <a:pt x="7890" y="3127"/>
                  <a:pt x="8254" y="2921"/>
                  <a:pt x="8579" y="2670"/>
                </a:cubicBezTo>
                <a:cubicBezTo>
                  <a:pt x="8962" y="2387"/>
                  <a:pt x="9301" y="2056"/>
                  <a:pt x="9651" y="1736"/>
                </a:cubicBezTo>
                <a:cubicBezTo>
                  <a:pt x="9996" y="1423"/>
                  <a:pt x="10360" y="1122"/>
                  <a:pt x="10779" y="903"/>
                </a:cubicBezTo>
                <a:cubicBezTo>
                  <a:pt x="10781" y="903"/>
                  <a:pt x="10783" y="902"/>
                  <a:pt x="10785" y="901"/>
                </a:cubicBezTo>
                <a:close/>
                <a:moveTo>
                  <a:pt x="5671" y="420"/>
                </a:moveTo>
                <a:cubicBezTo>
                  <a:pt x="5653" y="445"/>
                  <a:pt x="5628" y="477"/>
                  <a:pt x="5602" y="501"/>
                </a:cubicBezTo>
                <a:cubicBezTo>
                  <a:pt x="5477" y="652"/>
                  <a:pt x="5352" y="808"/>
                  <a:pt x="5226" y="958"/>
                </a:cubicBezTo>
                <a:cubicBezTo>
                  <a:pt x="4969" y="1253"/>
                  <a:pt x="4719" y="1548"/>
                  <a:pt x="4456" y="1837"/>
                </a:cubicBezTo>
                <a:cubicBezTo>
                  <a:pt x="4193" y="2124"/>
                  <a:pt x="3923" y="2407"/>
                  <a:pt x="3647" y="2676"/>
                </a:cubicBezTo>
                <a:cubicBezTo>
                  <a:pt x="3409" y="2908"/>
                  <a:pt x="3152" y="3127"/>
                  <a:pt x="2876" y="3315"/>
                </a:cubicBezTo>
                <a:cubicBezTo>
                  <a:pt x="2625" y="3485"/>
                  <a:pt x="2356" y="3616"/>
                  <a:pt x="2067" y="3691"/>
                </a:cubicBezTo>
                <a:cubicBezTo>
                  <a:pt x="2275" y="3460"/>
                  <a:pt x="2556" y="3327"/>
                  <a:pt x="2819" y="3171"/>
                </a:cubicBezTo>
                <a:cubicBezTo>
                  <a:pt x="3102" y="3009"/>
                  <a:pt x="3346" y="2795"/>
                  <a:pt x="3577" y="2569"/>
                </a:cubicBezTo>
                <a:cubicBezTo>
                  <a:pt x="3817" y="2338"/>
                  <a:pt x="4048" y="2094"/>
                  <a:pt x="4280" y="1855"/>
                </a:cubicBezTo>
                <a:cubicBezTo>
                  <a:pt x="4512" y="1611"/>
                  <a:pt x="4743" y="1372"/>
                  <a:pt x="4982" y="1134"/>
                </a:cubicBezTo>
                <a:cubicBezTo>
                  <a:pt x="5113" y="996"/>
                  <a:pt x="5246" y="865"/>
                  <a:pt x="5376" y="727"/>
                </a:cubicBezTo>
                <a:cubicBezTo>
                  <a:pt x="5440" y="658"/>
                  <a:pt x="5503" y="590"/>
                  <a:pt x="5570" y="527"/>
                </a:cubicBezTo>
                <a:cubicBezTo>
                  <a:pt x="5602" y="489"/>
                  <a:pt x="5640" y="451"/>
                  <a:pt x="5671" y="420"/>
                </a:cubicBezTo>
                <a:close/>
                <a:moveTo>
                  <a:pt x="2026" y="3697"/>
                </a:moveTo>
                <a:cubicBezTo>
                  <a:pt x="2024" y="3699"/>
                  <a:pt x="2024" y="3701"/>
                  <a:pt x="2024" y="3703"/>
                </a:cubicBezTo>
                <a:lnTo>
                  <a:pt x="2018" y="3703"/>
                </a:lnTo>
                <a:cubicBezTo>
                  <a:pt x="2018" y="3703"/>
                  <a:pt x="2012" y="3711"/>
                  <a:pt x="2006" y="3711"/>
                </a:cubicBezTo>
                <a:cubicBezTo>
                  <a:pt x="2014" y="3706"/>
                  <a:pt x="2019" y="3701"/>
                  <a:pt x="2026" y="3697"/>
                </a:cubicBezTo>
                <a:close/>
                <a:moveTo>
                  <a:pt x="5521" y="695"/>
                </a:moveTo>
                <a:lnTo>
                  <a:pt x="5521" y="695"/>
                </a:lnTo>
                <a:cubicBezTo>
                  <a:pt x="5458" y="790"/>
                  <a:pt x="5396" y="877"/>
                  <a:pt x="5339" y="972"/>
                </a:cubicBezTo>
                <a:cubicBezTo>
                  <a:pt x="5127" y="1297"/>
                  <a:pt x="4919" y="1623"/>
                  <a:pt x="4687" y="1936"/>
                </a:cubicBezTo>
                <a:cubicBezTo>
                  <a:pt x="4462" y="2256"/>
                  <a:pt x="4211" y="2563"/>
                  <a:pt x="3935" y="2839"/>
                </a:cubicBezTo>
                <a:cubicBezTo>
                  <a:pt x="3666" y="3096"/>
                  <a:pt x="3365" y="3327"/>
                  <a:pt x="3033" y="3491"/>
                </a:cubicBezTo>
                <a:cubicBezTo>
                  <a:pt x="2807" y="3598"/>
                  <a:pt x="2570" y="3679"/>
                  <a:pt x="2318" y="3723"/>
                </a:cubicBezTo>
                <a:cubicBezTo>
                  <a:pt x="2224" y="3729"/>
                  <a:pt x="2130" y="3735"/>
                  <a:pt x="2036" y="3735"/>
                </a:cubicBezTo>
                <a:cubicBezTo>
                  <a:pt x="2299" y="3679"/>
                  <a:pt x="2550" y="3573"/>
                  <a:pt x="2776" y="3434"/>
                </a:cubicBezTo>
                <a:cubicBezTo>
                  <a:pt x="3065" y="3260"/>
                  <a:pt x="3328" y="3046"/>
                  <a:pt x="3571" y="2814"/>
                </a:cubicBezTo>
                <a:cubicBezTo>
                  <a:pt x="3854" y="2557"/>
                  <a:pt x="4123" y="2282"/>
                  <a:pt x="4381" y="1999"/>
                </a:cubicBezTo>
                <a:cubicBezTo>
                  <a:pt x="4656" y="1710"/>
                  <a:pt x="4913" y="1410"/>
                  <a:pt x="5176" y="1109"/>
                </a:cubicBezTo>
                <a:cubicBezTo>
                  <a:pt x="5289" y="972"/>
                  <a:pt x="5402" y="834"/>
                  <a:pt x="5521" y="695"/>
                </a:cubicBezTo>
                <a:close/>
                <a:moveTo>
                  <a:pt x="4526" y="4173"/>
                </a:moveTo>
                <a:cubicBezTo>
                  <a:pt x="4755" y="4173"/>
                  <a:pt x="4988" y="4187"/>
                  <a:pt x="5220" y="4224"/>
                </a:cubicBezTo>
                <a:cubicBezTo>
                  <a:pt x="5477" y="4261"/>
                  <a:pt x="5734" y="4325"/>
                  <a:pt x="5978" y="4406"/>
                </a:cubicBezTo>
                <a:cubicBezTo>
                  <a:pt x="6492" y="4576"/>
                  <a:pt x="6975" y="4820"/>
                  <a:pt x="7433" y="5102"/>
                </a:cubicBezTo>
                <a:cubicBezTo>
                  <a:pt x="7557" y="5177"/>
                  <a:pt x="7676" y="5253"/>
                  <a:pt x="7797" y="5334"/>
                </a:cubicBezTo>
                <a:cubicBezTo>
                  <a:pt x="7664" y="5259"/>
                  <a:pt x="7526" y="5190"/>
                  <a:pt x="7389" y="5126"/>
                </a:cubicBezTo>
                <a:cubicBezTo>
                  <a:pt x="6987" y="4938"/>
                  <a:pt x="6574" y="4782"/>
                  <a:pt x="6148" y="4663"/>
                </a:cubicBezTo>
                <a:cubicBezTo>
                  <a:pt x="5715" y="4538"/>
                  <a:pt x="5277" y="4456"/>
                  <a:pt x="4832" y="4400"/>
                </a:cubicBezTo>
                <a:cubicBezTo>
                  <a:pt x="4387" y="4343"/>
                  <a:pt x="3941" y="4305"/>
                  <a:pt x="3490" y="4267"/>
                </a:cubicBezTo>
                <a:cubicBezTo>
                  <a:pt x="3308" y="4255"/>
                  <a:pt x="3126" y="4237"/>
                  <a:pt x="2946" y="4218"/>
                </a:cubicBezTo>
                <a:lnTo>
                  <a:pt x="2958" y="4218"/>
                </a:lnTo>
                <a:cubicBezTo>
                  <a:pt x="3010" y="4219"/>
                  <a:pt x="3061" y="4220"/>
                  <a:pt x="3113" y="4220"/>
                </a:cubicBezTo>
                <a:cubicBezTo>
                  <a:pt x="3543" y="4220"/>
                  <a:pt x="3968" y="4180"/>
                  <a:pt x="4399" y="4174"/>
                </a:cubicBezTo>
                <a:cubicBezTo>
                  <a:pt x="4441" y="4173"/>
                  <a:pt x="4484" y="4173"/>
                  <a:pt x="4526" y="4173"/>
                </a:cubicBezTo>
                <a:close/>
                <a:moveTo>
                  <a:pt x="2237" y="4200"/>
                </a:moveTo>
                <a:cubicBezTo>
                  <a:pt x="2369" y="4219"/>
                  <a:pt x="2497" y="4232"/>
                  <a:pt x="2629" y="4232"/>
                </a:cubicBezTo>
                <a:cubicBezTo>
                  <a:pt x="2659" y="4232"/>
                  <a:pt x="2689" y="4231"/>
                  <a:pt x="2720" y="4230"/>
                </a:cubicBezTo>
                <a:cubicBezTo>
                  <a:pt x="2920" y="4249"/>
                  <a:pt x="3114" y="4267"/>
                  <a:pt x="3308" y="4287"/>
                </a:cubicBezTo>
                <a:cubicBezTo>
                  <a:pt x="3753" y="4325"/>
                  <a:pt x="4205" y="4362"/>
                  <a:pt x="4644" y="4418"/>
                </a:cubicBezTo>
                <a:cubicBezTo>
                  <a:pt x="5089" y="4475"/>
                  <a:pt x="5527" y="4550"/>
                  <a:pt x="5960" y="4663"/>
                </a:cubicBezTo>
                <a:cubicBezTo>
                  <a:pt x="6386" y="4776"/>
                  <a:pt x="6805" y="4926"/>
                  <a:pt x="7207" y="5108"/>
                </a:cubicBezTo>
                <a:cubicBezTo>
                  <a:pt x="7464" y="5227"/>
                  <a:pt x="7721" y="5358"/>
                  <a:pt x="7965" y="5502"/>
                </a:cubicBezTo>
                <a:cubicBezTo>
                  <a:pt x="7846" y="5441"/>
                  <a:pt x="7727" y="5390"/>
                  <a:pt x="7601" y="5340"/>
                </a:cubicBezTo>
                <a:cubicBezTo>
                  <a:pt x="7150" y="5164"/>
                  <a:pt x="6681" y="5045"/>
                  <a:pt x="6204" y="4958"/>
                </a:cubicBezTo>
                <a:cubicBezTo>
                  <a:pt x="5703" y="4863"/>
                  <a:pt x="5194" y="4807"/>
                  <a:pt x="4687" y="4738"/>
                </a:cubicBezTo>
                <a:cubicBezTo>
                  <a:pt x="4199" y="4675"/>
                  <a:pt x="3710" y="4606"/>
                  <a:pt x="3227" y="4493"/>
                </a:cubicBezTo>
                <a:cubicBezTo>
                  <a:pt x="2889" y="4418"/>
                  <a:pt x="2556" y="4325"/>
                  <a:pt x="2237" y="4200"/>
                </a:cubicBezTo>
                <a:close/>
                <a:moveTo>
                  <a:pt x="2156" y="4325"/>
                </a:moveTo>
                <a:cubicBezTo>
                  <a:pt x="2324" y="4412"/>
                  <a:pt x="2506" y="4501"/>
                  <a:pt x="2688" y="4568"/>
                </a:cubicBezTo>
                <a:cubicBezTo>
                  <a:pt x="3177" y="4770"/>
                  <a:pt x="3698" y="4889"/>
                  <a:pt x="4224" y="4964"/>
                </a:cubicBezTo>
                <a:cubicBezTo>
                  <a:pt x="4757" y="5039"/>
                  <a:pt x="5295" y="5083"/>
                  <a:pt x="5828" y="5177"/>
                </a:cubicBezTo>
                <a:cubicBezTo>
                  <a:pt x="6368" y="5271"/>
                  <a:pt x="6894" y="5421"/>
                  <a:pt x="7407" y="5597"/>
                </a:cubicBezTo>
                <a:cubicBezTo>
                  <a:pt x="7545" y="5641"/>
                  <a:pt x="7676" y="5690"/>
                  <a:pt x="7815" y="5742"/>
                </a:cubicBezTo>
                <a:cubicBezTo>
                  <a:pt x="7783" y="5734"/>
                  <a:pt x="7745" y="5728"/>
                  <a:pt x="7714" y="5722"/>
                </a:cubicBezTo>
                <a:cubicBezTo>
                  <a:pt x="7187" y="5635"/>
                  <a:pt x="6649" y="5621"/>
                  <a:pt x="6116" y="5591"/>
                </a:cubicBezTo>
                <a:cubicBezTo>
                  <a:pt x="5590" y="5560"/>
                  <a:pt x="5070" y="5508"/>
                  <a:pt x="4555" y="5384"/>
                </a:cubicBezTo>
                <a:cubicBezTo>
                  <a:pt x="4066" y="5271"/>
                  <a:pt x="3591" y="5102"/>
                  <a:pt x="3134" y="4889"/>
                </a:cubicBezTo>
                <a:cubicBezTo>
                  <a:pt x="2795" y="4726"/>
                  <a:pt x="2469" y="4538"/>
                  <a:pt x="2156" y="4325"/>
                </a:cubicBezTo>
                <a:close/>
                <a:moveTo>
                  <a:pt x="4511" y="4060"/>
                </a:moveTo>
                <a:cubicBezTo>
                  <a:pt x="4983" y="4060"/>
                  <a:pt x="5454" y="4135"/>
                  <a:pt x="5909" y="4267"/>
                </a:cubicBezTo>
                <a:cubicBezTo>
                  <a:pt x="6423" y="4412"/>
                  <a:pt x="6912" y="4638"/>
                  <a:pt x="7375" y="4914"/>
                </a:cubicBezTo>
                <a:cubicBezTo>
                  <a:pt x="7809" y="5170"/>
                  <a:pt x="8210" y="5471"/>
                  <a:pt x="8586" y="5803"/>
                </a:cubicBezTo>
                <a:cubicBezTo>
                  <a:pt x="8285" y="5578"/>
                  <a:pt x="7977" y="5366"/>
                  <a:pt x="7664" y="5164"/>
                </a:cubicBezTo>
                <a:cubicBezTo>
                  <a:pt x="7207" y="4869"/>
                  <a:pt x="6718" y="4613"/>
                  <a:pt x="6210" y="4425"/>
                </a:cubicBezTo>
                <a:cubicBezTo>
                  <a:pt x="5715" y="4243"/>
                  <a:pt x="5194" y="4137"/>
                  <a:pt x="4668" y="4125"/>
                </a:cubicBezTo>
                <a:cubicBezTo>
                  <a:pt x="4606" y="4123"/>
                  <a:pt x="4545" y="4122"/>
                  <a:pt x="4483" y="4122"/>
                </a:cubicBezTo>
                <a:cubicBezTo>
                  <a:pt x="4125" y="4122"/>
                  <a:pt x="3767" y="4152"/>
                  <a:pt x="3409" y="4168"/>
                </a:cubicBezTo>
                <a:cubicBezTo>
                  <a:pt x="3741" y="4125"/>
                  <a:pt x="4066" y="4067"/>
                  <a:pt x="4405" y="4061"/>
                </a:cubicBezTo>
                <a:cubicBezTo>
                  <a:pt x="4440" y="4061"/>
                  <a:pt x="4475" y="4060"/>
                  <a:pt x="4511" y="4060"/>
                </a:cubicBezTo>
                <a:close/>
                <a:moveTo>
                  <a:pt x="1636" y="4012"/>
                </a:moveTo>
                <a:lnTo>
                  <a:pt x="1636" y="4012"/>
                </a:lnTo>
                <a:cubicBezTo>
                  <a:pt x="1729" y="4079"/>
                  <a:pt x="1830" y="4143"/>
                  <a:pt x="1936" y="4200"/>
                </a:cubicBezTo>
                <a:cubicBezTo>
                  <a:pt x="2249" y="4437"/>
                  <a:pt x="2588" y="4651"/>
                  <a:pt x="2938" y="4832"/>
                </a:cubicBezTo>
                <a:cubicBezTo>
                  <a:pt x="3383" y="5057"/>
                  <a:pt x="3854" y="5233"/>
                  <a:pt x="4330" y="5366"/>
                </a:cubicBezTo>
                <a:cubicBezTo>
                  <a:pt x="4838" y="5502"/>
                  <a:pt x="5352" y="5572"/>
                  <a:pt x="5871" y="5609"/>
                </a:cubicBezTo>
                <a:cubicBezTo>
                  <a:pt x="6411" y="5647"/>
                  <a:pt x="6956" y="5666"/>
                  <a:pt x="7496" y="5742"/>
                </a:cubicBezTo>
                <a:cubicBezTo>
                  <a:pt x="7658" y="5766"/>
                  <a:pt x="7827" y="5797"/>
                  <a:pt x="7991" y="5835"/>
                </a:cubicBezTo>
                <a:cubicBezTo>
                  <a:pt x="7852" y="5817"/>
                  <a:pt x="7714" y="5803"/>
                  <a:pt x="7577" y="5797"/>
                </a:cubicBezTo>
                <a:cubicBezTo>
                  <a:pt x="7443" y="5790"/>
                  <a:pt x="7309" y="5787"/>
                  <a:pt x="7174" y="5787"/>
                </a:cubicBezTo>
                <a:cubicBezTo>
                  <a:pt x="6804" y="5787"/>
                  <a:pt x="6433" y="5807"/>
                  <a:pt x="6063" y="5807"/>
                </a:cubicBezTo>
                <a:cubicBezTo>
                  <a:pt x="5972" y="5807"/>
                  <a:pt x="5881" y="5806"/>
                  <a:pt x="5790" y="5803"/>
                </a:cubicBezTo>
                <a:cubicBezTo>
                  <a:pt x="5258" y="5791"/>
                  <a:pt x="4725" y="5696"/>
                  <a:pt x="4217" y="5540"/>
                </a:cubicBezTo>
                <a:cubicBezTo>
                  <a:pt x="3710" y="5390"/>
                  <a:pt x="3227" y="5170"/>
                  <a:pt x="2776" y="4901"/>
                </a:cubicBezTo>
                <a:cubicBezTo>
                  <a:pt x="2362" y="4651"/>
                  <a:pt x="1980" y="4350"/>
                  <a:pt x="1636" y="4012"/>
                </a:cubicBezTo>
                <a:close/>
                <a:moveTo>
                  <a:pt x="1842" y="4087"/>
                </a:moveTo>
                <a:cubicBezTo>
                  <a:pt x="1899" y="4111"/>
                  <a:pt x="1960" y="4131"/>
                  <a:pt x="2024" y="4149"/>
                </a:cubicBezTo>
                <a:cubicBezTo>
                  <a:pt x="2043" y="4155"/>
                  <a:pt x="2067" y="4162"/>
                  <a:pt x="2087" y="4168"/>
                </a:cubicBezTo>
                <a:cubicBezTo>
                  <a:pt x="2388" y="4299"/>
                  <a:pt x="2707" y="4400"/>
                  <a:pt x="3027" y="4487"/>
                </a:cubicBezTo>
                <a:cubicBezTo>
                  <a:pt x="3490" y="4613"/>
                  <a:pt x="3979" y="4689"/>
                  <a:pt x="4456" y="4756"/>
                </a:cubicBezTo>
                <a:cubicBezTo>
                  <a:pt x="4963" y="4826"/>
                  <a:pt x="5471" y="4889"/>
                  <a:pt x="5972" y="4976"/>
                </a:cubicBezTo>
                <a:cubicBezTo>
                  <a:pt x="6455" y="5057"/>
                  <a:pt x="6938" y="5170"/>
                  <a:pt x="7395" y="5334"/>
                </a:cubicBezTo>
                <a:cubicBezTo>
                  <a:pt x="7815" y="5490"/>
                  <a:pt x="8216" y="5684"/>
                  <a:pt x="8573" y="5948"/>
                </a:cubicBezTo>
                <a:cubicBezTo>
                  <a:pt x="8529" y="5930"/>
                  <a:pt x="8479" y="5916"/>
                  <a:pt x="8436" y="5898"/>
                </a:cubicBezTo>
                <a:cubicBezTo>
                  <a:pt x="8416" y="5892"/>
                  <a:pt x="8404" y="5884"/>
                  <a:pt x="8385" y="5878"/>
                </a:cubicBezTo>
                <a:cubicBezTo>
                  <a:pt x="8135" y="5785"/>
                  <a:pt x="7884" y="5684"/>
                  <a:pt x="7627" y="5597"/>
                </a:cubicBezTo>
                <a:cubicBezTo>
                  <a:pt x="7112" y="5421"/>
                  <a:pt x="6593" y="5265"/>
                  <a:pt x="6059" y="5158"/>
                </a:cubicBezTo>
                <a:cubicBezTo>
                  <a:pt x="5533" y="5057"/>
                  <a:pt x="4994" y="5008"/>
                  <a:pt x="4462" y="4938"/>
                </a:cubicBezTo>
                <a:cubicBezTo>
                  <a:pt x="3935" y="4869"/>
                  <a:pt x="3409" y="4776"/>
                  <a:pt x="2901" y="4594"/>
                </a:cubicBezTo>
                <a:cubicBezTo>
                  <a:pt x="2657" y="4507"/>
                  <a:pt x="2419" y="4400"/>
                  <a:pt x="2186" y="4281"/>
                </a:cubicBezTo>
                <a:cubicBezTo>
                  <a:pt x="2067" y="4218"/>
                  <a:pt x="1954" y="4155"/>
                  <a:pt x="1842" y="4087"/>
                </a:cubicBezTo>
                <a:close/>
                <a:moveTo>
                  <a:pt x="6018" y="0"/>
                </a:moveTo>
                <a:cubicBezTo>
                  <a:pt x="6011" y="0"/>
                  <a:pt x="6004" y="4"/>
                  <a:pt x="5998" y="12"/>
                </a:cubicBezTo>
                <a:cubicBezTo>
                  <a:pt x="5992" y="26"/>
                  <a:pt x="5978" y="38"/>
                  <a:pt x="5972" y="50"/>
                </a:cubicBezTo>
                <a:cubicBezTo>
                  <a:pt x="5969" y="47"/>
                  <a:pt x="5966" y="45"/>
                  <a:pt x="5963" y="45"/>
                </a:cubicBezTo>
                <a:cubicBezTo>
                  <a:pt x="5960" y="45"/>
                  <a:pt x="5957" y="47"/>
                  <a:pt x="5954" y="50"/>
                </a:cubicBezTo>
                <a:cubicBezTo>
                  <a:pt x="5891" y="125"/>
                  <a:pt x="5834" y="188"/>
                  <a:pt x="5766" y="251"/>
                </a:cubicBezTo>
                <a:cubicBezTo>
                  <a:pt x="5697" y="313"/>
                  <a:pt x="5622" y="364"/>
                  <a:pt x="5552" y="420"/>
                </a:cubicBezTo>
                <a:cubicBezTo>
                  <a:pt x="5402" y="521"/>
                  <a:pt x="5246" y="620"/>
                  <a:pt x="5101" y="721"/>
                </a:cubicBezTo>
                <a:cubicBezTo>
                  <a:pt x="4951" y="827"/>
                  <a:pt x="4806" y="940"/>
                  <a:pt x="4687" y="1079"/>
                </a:cubicBezTo>
                <a:cubicBezTo>
                  <a:pt x="4569" y="1216"/>
                  <a:pt x="4462" y="1380"/>
                  <a:pt x="4355" y="1522"/>
                </a:cubicBezTo>
                <a:cubicBezTo>
                  <a:pt x="4242" y="1673"/>
                  <a:pt x="4117" y="1805"/>
                  <a:pt x="3973" y="1924"/>
                </a:cubicBezTo>
                <a:cubicBezTo>
                  <a:pt x="3829" y="2031"/>
                  <a:pt x="3678" y="2132"/>
                  <a:pt x="3522" y="2225"/>
                </a:cubicBezTo>
                <a:cubicBezTo>
                  <a:pt x="3215" y="2407"/>
                  <a:pt x="2901" y="2595"/>
                  <a:pt x="2663" y="2870"/>
                </a:cubicBezTo>
                <a:cubicBezTo>
                  <a:pt x="2431" y="3139"/>
                  <a:pt x="2249" y="3472"/>
                  <a:pt x="1954" y="3685"/>
                </a:cubicBezTo>
                <a:cubicBezTo>
                  <a:pt x="1923" y="3703"/>
                  <a:pt x="1893" y="3723"/>
                  <a:pt x="1861" y="3741"/>
                </a:cubicBezTo>
                <a:cubicBezTo>
                  <a:pt x="1855" y="3741"/>
                  <a:pt x="1855" y="3741"/>
                  <a:pt x="1855" y="3749"/>
                </a:cubicBezTo>
                <a:lnTo>
                  <a:pt x="1848" y="3749"/>
                </a:lnTo>
                <a:cubicBezTo>
                  <a:pt x="1697" y="3755"/>
                  <a:pt x="1541" y="3761"/>
                  <a:pt x="1390" y="3767"/>
                </a:cubicBezTo>
                <a:lnTo>
                  <a:pt x="1359" y="3767"/>
                </a:lnTo>
                <a:cubicBezTo>
                  <a:pt x="1359" y="3767"/>
                  <a:pt x="1353" y="3767"/>
                  <a:pt x="1347" y="3761"/>
                </a:cubicBezTo>
                <a:cubicBezTo>
                  <a:pt x="1345" y="3759"/>
                  <a:pt x="1343" y="3758"/>
                  <a:pt x="1341" y="3758"/>
                </a:cubicBezTo>
                <a:cubicBezTo>
                  <a:pt x="1335" y="3758"/>
                  <a:pt x="1329" y="3764"/>
                  <a:pt x="1329" y="3773"/>
                </a:cubicBezTo>
                <a:cubicBezTo>
                  <a:pt x="1268" y="3774"/>
                  <a:pt x="1207" y="3774"/>
                  <a:pt x="1145" y="3774"/>
                </a:cubicBezTo>
                <a:cubicBezTo>
                  <a:pt x="860" y="3774"/>
                  <a:pt x="573" y="3759"/>
                  <a:pt x="294" y="3697"/>
                </a:cubicBezTo>
                <a:cubicBezTo>
                  <a:pt x="207" y="3673"/>
                  <a:pt x="112" y="3648"/>
                  <a:pt x="25" y="3616"/>
                </a:cubicBezTo>
                <a:cubicBezTo>
                  <a:pt x="23" y="3616"/>
                  <a:pt x="22" y="3615"/>
                  <a:pt x="21" y="3615"/>
                </a:cubicBezTo>
                <a:cubicBezTo>
                  <a:pt x="10" y="3615"/>
                  <a:pt x="0" y="3636"/>
                  <a:pt x="13" y="3642"/>
                </a:cubicBezTo>
                <a:cubicBezTo>
                  <a:pt x="351" y="3779"/>
                  <a:pt x="707" y="3816"/>
                  <a:pt x="1071" y="3816"/>
                </a:cubicBezTo>
                <a:lnTo>
                  <a:pt x="1372" y="3816"/>
                </a:lnTo>
                <a:cubicBezTo>
                  <a:pt x="1404" y="3842"/>
                  <a:pt x="1428" y="3861"/>
                  <a:pt x="1460" y="3885"/>
                </a:cubicBezTo>
                <a:cubicBezTo>
                  <a:pt x="1786" y="4243"/>
                  <a:pt x="2168" y="4556"/>
                  <a:pt x="2570" y="4820"/>
                </a:cubicBezTo>
                <a:cubicBezTo>
                  <a:pt x="3013" y="5114"/>
                  <a:pt x="3490" y="5346"/>
                  <a:pt x="3991" y="5516"/>
                </a:cubicBezTo>
                <a:cubicBezTo>
                  <a:pt x="4487" y="5690"/>
                  <a:pt x="5006" y="5797"/>
                  <a:pt x="5533" y="5841"/>
                </a:cubicBezTo>
                <a:cubicBezTo>
                  <a:pt x="5723" y="5857"/>
                  <a:pt x="5914" y="5862"/>
                  <a:pt x="6105" y="5862"/>
                </a:cubicBezTo>
                <a:cubicBezTo>
                  <a:pt x="6450" y="5862"/>
                  <a:pt x="6796" y="5845"/>
                  <a:pt x="7142" y="5845"/>
                </a:cubicBezTo>
                <a:cubicBezTo>
                  <a:pt x="7201" y="5845"/>
                  <a:pt x="7260" y="5846"/>
                  <a:pt x="7320" y="5847"/>
                </a:cubicBezTo>
                <a:cubicBezTo>
                  <a:pt x="7721" y="5854"/>
                  <a:pt x="8128" y="5892"/>
                  <a:pt x="8511" y="6005"/>
                </a:cubicBezTo>
                <a:cubicBezTo>
                  <a:pt x="8624" y="6048"/>
                  <a:pt x="8737" y="6092"/>
                  <a:pt x="8842" y="6136"/>
                </a:cubicBezTo>
                <a:cubicBezTo>
                  <a:pt x="8874" y="6148"/>
                  <a:pt x="8905" y="6167"/>
                  <a:pt x="8931" y="6179"/>
                </a:cubicBezTo>
                <a:cubicBezTo>
                  <a:pt x="8986" y="6211"/>
                  <a:pt x="9038" y="6242"/>
                  <a:pt x="9093" y="6274"/>
                </a:cubicBezTo>
                <a:cubicBezTo>
                  <a:pt x="9098" y="6277"/>
                  <a:pt x="9102" y="6278"/>
                  <a:pt x="9106" y="6278"/>
                </a:cubicBezTo>
                <a:cubicBezTo>
                  <a:pt x="9120" y="6278"/>
                  <a:pt x="9132" y="6264"/>
                  <a:pt x="9137" y="6248"/>
                </a:cubicBezTo>
                <a:cubicBezTo>
                  <a:pt x="9137" y="6242"/>
                  <a:pt x="9137" y="6242"/>
                  <a:pt x="9143" y="6236"/>
                </a:cubicBezTo>
                <a:cubicBezTo>
                  <a:pt x="9156" y="6230"/>
                  <a:pt x="9156" y="6205"/>
                  <a:pt x="9143" y="6199"/>
                </a:cubicBezTo>
                <a:cubicBezTo>
                  <a:pt x="9105" y="6179"/>
                  <a:pt x="9075" y="6167"/>
                  <a:pt x="9044" y="6148"/>
                </a:cubicBezTo>
                <a:cubicBezTo>
                  <a:pt x="9012" y="6130"/>
                  <a:pt x="8986" y="6104"/>
                  <a:pt x="8962" y="6086"/>
                </a:cubicBezTo>
                <a:cubicBezTo>
                  <a:pt x="8962" y="6072"/>
                  <a:pt x="8962" y="6066"/>
                  <a:pt x="8949" y="6054"/>
                </a:cubicBezTo>
                <a:cubicBezTo>
                  <a:pt x="8535" y="5653"/>
                  <a:pt x="8084" y="5290"/>
                  <a:pt x="7601" y="4982"/>
                </a:cubicBezTo>
                <a:cubicBezTo>
                  <a:pt x="7138" y="4695"/>
                  <a:pt x="6649" y="4449"/>
                  <a:pt x="6128" y="4281"/>
                </a:cubicBezTo>
                <a:cubicBezTo>
                  <a:pt x="5653" y="4125"/>
                  <a:pt x="5151" y="4030"/>
                  <a:pt x="4650" y="4012"/>
                </a:cubicBezTo>
                <a:cubicBezTo>
                  <a:pt x="4602" y="4010"/>
                  <a:pt x="4555" y="4010"/>
                  <a:pt x="4507" y="4010"/>
                </a:cubicBezTo>
                <a:cubicBezTo>
                  <a:pt x="4292" y="4010"/>
                  <a:pt x="4077" y="4024"/>
                  <a:pt x="3866" y="4049"/>
                </a:cubicBezTo>
                <a:cubicBezTo>
                  <a:pt x="3591" y="4087"/>
                  <a:pt x="3308" y="4131"/>
                  <a:pt x="3033" y="4162"/>
                </a:cubicBezTo>
                <a:cubicBezTo>
                  <a:pt x="2976" y="4168"/>
                  <a:pt x="2920" y="4168"/>
                  <a:pt x="2857" y="4174"/>
                </a:cubicBezTo>
                <a:cubicBezTo>
                  <a:pt x="2475" y="4162"/>
                  <a:pt x="2081" y="4105"/>
                  <a:pt x="1723" y="3961"/>
                </a:cubicBezTo>
                <a:cubicBezTo>
                  <a:pt x="1717" y="3961"/>
                  <a:pt x="1705" y="3955"/>
                  <a:pt x="1697" y="3949"/>
                </a:cubicBezTo>
                <a:lnTo>
                  <a:pt x="1691" y="3949"/>
                </a:lnTo>
                <a:cubicBezTo>
                  <a:pt x="1654" y="3937"/>
                  <a:pt x="1616" y="3917"/>
                  <a:pt x="1578" y="3899"/>
                </a:cubicBezTo>
                <a:cubicBezTo>
                  <a:pt x="1572" y="3891"/>
                  <a:pt x="1566" y="3891"/>
                  <a:pt x="1560" y="3885"/>
                </a:cubicBezTo>
                <a:cubicBezTo>
                  <a:pt x="1529" y="3861"/>
                  <a:pt x="1491" y="3836"/>
                  <a:pt x="1460" y="3810"/>
                </a:cubicBezTo>
                <a:cubicBezTo>
                  <a:pt x="1584" y="3810"/>
                  <a:pt x="1717" y="3804"/>
                  <a:pt x="1842" y="3798"/>
                </a:cubicBezTo>
                <a:cubicBezTo>
                  <a:pt x="1846" y="3798"/>
                  <a:pt x="1853" y="3801"/>
                  <a:pt x="1859" y="3801"/>
                </a:cubicBezTo>
                <a:cubicBezTo>
                  <a:pt x="1862" y="3801"/>
                  <a:pt x="1865" y="3800"/>
                  <a:pt x="1867" y="3798"/>
                </a:cubicBezTo>
                <a:lnTo>
                  <a:pt x="1873" y="3792"/>
                </a:lnTo>
                <a:lnTo>
                  <a:pt x="1942" y="3792"/>
                </a:lnTo>
                <a:cubicBezTo>
                  <a:pt x="1969" y="3794"/>
                  <a:pt x="1995" y="3794"/>
                  <a:pt x="2022" y="3794"/>
                </a:cubicBezTo>
                <a:cubicBezTo>
                  <a:pt x="2104" y="3794"/>
                  <a:pt x="2188" y="3787"/>
                  <a:pt x="2269" y="3773"/>
                </a:cubicBezTo>
                <a:cubicBezTo>
                  <a:pt x="3013" y="3741"/>
                  <a:pt x="3765" y="3717"/>
                  <a:pt x="4512" y="3654"/>
                </a:cubicBezTo>
                <a:cubicBezTo>
                  <a:pt x="4518" y="3666"/>
                  <a:pt x="4525" y="3673"/>
                  <a:pt x="4537" y="3673"/>
                </a:cubicBezTo>
                <a:cubicBezTo>
                  <a:pt x="4618" y="3660"/>
                  <a:pt x="4694" y="3648"/>
                  <a:pt x="4775" y="3636"/>
                </a:cubicBezTo>
                <a:cubicBezTo>
                  <a:pt x="4939" y="3616"/>
                  <a:pt x="5101" y="3598"/>
                  <a:pt x="5264" y="3579"/>
                </a:cubicBezTo>
                <a:cubicBezTo>
                  <a:pt x="5477" y="3616"/>
                  <a:pt x="5683" y="3648"/>
                  <a:pt x="5897" y="3679"/>
                </a:cubicBezTo>
                <a:cubicBezTo>
                  <a:pt x="6142" y="3711"/>
                  <a:pt x="6386" y="3735"/>
                  <a:pt x="6631" y="3741"/>
                </a:cubicBezTo>
                <a:cubicBezTo>
                  <a:pt x="6693" y="3744"/>
                  <a:pt x="6755" y="3745"/>
                  <a:pt x="6818" y="3745"/>
                </a:cubicBezTo>
                <a:cubicBezTo>
                  <a:pt x="7214" y="3745"/>
                  <a:pt x="7610" y="3689"/>
                  <a:pt x="7985" y="3553"/>
                </a:cubicBezTo>
                <a:cubicBezTo>
                  <a:pt x="8410" y="3397"/>
                  <a:pt x="8774" y="3127"/>
                  <a:pt x="9093" y="2808"/>
                </a:cubicBezTo>
                <a:cubicBezTo>
                  <a:pt x="9414" y="2476"/>
                  <a:pt x="9689" y="2100"/>
                  <a:pt x="9984" y="1742"/>
                </a:cubicBezTo>
                <a:cubicBezTo>
                  <a:pt x="10271" y="1392"/>
                  <a:pt x="10591" y="1071"/>
                  <a:pt x="10973" y="827"/>
                </a:cubicBezTo>
                <a:cubicBezTo>
                  <a:pt x="11017" y="802"/>
                  <a:pt x="11061" y="778"/>
                  <a:pt x="11106" y="752"/>
                </a:cubicBezTo>
                <a:lnTo>
                  <a:pt x="11112" y="752"/>
                </a:lnTo>
                <a:cubicBezTo>
                  <a:pt x="11112" y="746"/>
                  <a:pt x="11118" y="746"/>
                  <a:pt x="11118" y="746"/>
                </a:cubicBezTo>
                <a:lnTo>
                  <a:pt x="11124" y="740"/>
                </a:lnTo>
                <a:lnTo>
                  <a:pt x="11130" y="740"/>
                </a:lnTo>
                <a:cubicBezTo>
                  <a:pt x="11161" y="733"/>
                  <a:pt x="11199" y="727"/>
                  <a:pt x="11237" y="727"/>
                </a:cubicBezTo>
                <a:cubicBezTo>
                  <a:pt x="11278" y="721"/>
                  <a:pt x="11275" y="664"/>
                  <a:pt x="11238" y="664"/>
                </a:cubicBezTo>
                <a:cubicBezTo>
                  <a:pt x="11235" y="664"/>
                  <a:pt x="11233" y="665"/>
                  <a:pt x="11231" y="665"/>
                </a:cubicBezTo>
                <a:cubicBezTo>
                  <a:pt x="10797" y="689"/>
                  <a:pt x="10366" y="764"/>
                  <a:pt x="9946" y="871"/>
                </a:cubicBezTo>
                <a:cubicBezTo>
                  <a:pt x="9519" y="978"/>
                  <a:pt x="9105" y="1122"/>
                  <a:pt x="8711" y="1297"/>
                </a:cubicBezTo>
                <a:cubicBezTo>
                  <a:pt x="8316" y="1473"/>
                  <a:pt x="7933" y="1686"/>
                  <a:pt x="7571" y="1930"/>
                </a:cubicBezTo>
                <a:cubicBezTo>
                  <a:pt x="7413" y="2037"/>
                  <a:pt x="7257" y="2150"/>
                  <a:pt x="7106" y="2262"/>
                </a:cubicBezTo>
                <a:cubicBezTo>
                  <a:pt x="7219" y="2144"/>
                  <a:pt x="7320" y="2019"/>
                  <a:pt x="7421" y="1886"/>
                </a:cubicBezTo>
                <a:cubicBezTo>
                  <a:pt x="7664" y="1568"/>
                  <a:pt x="7896" y="1222"/>
                  <a:pt x="8185" y="928"/>
                </a:cubicBezTo>
                <a:cubicBezTo>
                  <a:pt x="8260" y="853"/>
                  <a:pt x="8341" y="770"/>
                  <a:pt x="8428" y="703"/>
                </a:cubicBezTo>
                <a:cubicBezTo>
                  <a:pt x="8511" y="639"/>
                  <a:pt x="8592" y="576"/>
                  <a:pt x="8680" y="521"/>
                </a:cubicBezTo>
                <a:lnTo>
                  <a:pt x="8705" y="521"/>
                </a:lnTo>
                <a:cubicBezTo>
                  <a:pt x="8729" y="521"/>
                  <a:pt x="8723" y="489"/>
                  <a:pt x="8705" y="477"/>
                </a:cubicBezTo>
                <a:lnTo>
                  <a:pt x="8711" y="477"/>
                </a:lnTo>
                <a:cubicBezTo>
                  <a:pt x="8728" y="470"/>
                  <a:pt x="8724" y="445"/>
                  <a:pt x="8710" y="445"/>
                </a:cubicBezTo>
                <a:cubicBezTo>
                  <a:pt x="8708" y="445"/>
                  <a:pt x="8707" y="445"/>
                  <a:pt x="8705" y="445"/>
                </a:cubicBezTo>
                <a:cubicBezTo>
                  <a:pt x="8630" y="451"/>
                  <a:pt x="8561" y="470"/>
                  <a:pt x="8485" y="483"/>
                </a:cubicBezTo>
                <a:cubicBezTo>
                  <a:pt x="8310" y="501"/>
                  <a:pt x="8135" y="552"/>
                  <a:pt x="7965" y="614"/>
                </a:cubicBezTo>
                <a:cubicBezTo>
                  <a:pt x="7864" y="645"/>
                  <a:pt x="7765" y="683"/>
                  <a:pt x="7664" y="715"/>
                </a:cubicBezTo>
                <a:cubicBezTo>
                  <a:pt x="7332" y="840"/>
                  <a:pt x="7013" y="1009"/>
                  <a:pt x="6736" y="1235"/>
                </a:cubicBezTo>
                <a:cubicBezTo>
                  <a:pt x="6467" y="1455"/>
                  <a:pt x="6241" y="1724"/>
                  <a:pt x="6029" y="1999"/>
                </a:cubicBezTo>
                <a:cubicBezTo>
                  <a:pt x="5816" y="2274"/>
                  <a:pt x="5608" y="2569"/>
                  <a:pt x="5382" y="2839"/>
                </a:cubicBezTo>
                <a:cubicBezTo>
                  <a:pt x="5164" y="3109"/>
                  <a:pt x="4919" y="3359"/>
                  <a:pt x="4624" y="3547"/>
                </a:cubicBezTo>
                <a:cubicBezTo>
                  <a:pt x="4600" y="3561"/>
                  <a:pt x="4575" y="3579"/>
                  <a:pt x="4549" y="3598"/>
                </a:cubicBezTo>
                <a:cubicBezTo>
                  <a:pt x="3910" y="3648"/>
                  <a:pt x="3271" y="3673"/>
                  <a:pt x="2631" y="3703"/>
                </a:cubicBezTo>
                <a:cubicBezTo>
                  <a:pt x="2613" y="3703"/>
                  <a:pt x="2594" y="3711"/>
                  <a:pt x="2582" y="3711"/>
                </a:cubicBezTo>
                <a:cubicBezTo>
                  <a:pt x="2694" y="3679"/>
                  <a:pt x="2807" y="3636"/>
                  <a:pt x="2920" y="3591"/>
                </a:cubicBezTo>
                <a:cubicBezTo>
                  <a:pt x="3253" y="3448"/>
                  <a:pt x="3559" y="3240"/>
                  <a:pt x="3835" y="3002"/>
                </a:cubicBezTo>
                <a:cubicBezTo>
                  <a:pt x="4135" y="2739"/>
                  <a:pt x="4393" y="2438"/>
                  <a:pt x="4630" y="2118"/>
                </a:cubicBezTo>
                <a:cubicBezTo>
                  <a:pt x="4869" y="1805"/>
                  <a:pt x="5082" y="1473"/>
                  <a:pt x="5295" y="1146"/>
                </a:cubicBezTo>
                <a:cubicBezTo>
                  <a:pt x="5509" y="815"/>
                  <a:pt x="5721" y="489"/>
                  <a:pt x="5954" y="169"/>
                </a:cubicBezTo>
                <a:cubicBezTo>
                  <a:pt x="5984" y="131"/>
                  <a:pt x="6016" y="93"/>
                  <a:pt x="6041" y="50"/>
                </a:cubicBezTo>
                <a:cubicBezTo>
                  <a:pt x="6054" y="27"/>
                  <a:pt x="6038" y="0"/>
                  <a:pt x="6018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tângulo 21"/>
          <p:cNvSpPr/>
          <p:nvPr/>
        </p:nvSpPr>
        <p:spPr>
          <a:xfrm>
            <a:off x="755576" y="357986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F4728"/>
              </a:buClr>
              <a:buSzPts val="1800"/>
            </a:pPr>
            <a:endParaRPr lang="pt-BR" sz="2400" b="1" dirty="0" smtClean="0">
              <a:solidFill>
                <a:srgbClr val="F1EAE0"/>
              </a:solidFill>
              <a:latin typeface="Prata"/>
              <a:sym typeface="Prata"/>
            </a:endParaRPr>
          </a:p>
          <a:p>
            <a:pPr lvl="0" algn="ctr">
              <a:buClr>
                <a:srgbClr val="3F4728"/>
              </a:buClr>
              <a:buSzPts val="1800"/>
            </a:pPr>
            <a:endParaRPr lang="pt-BR" sz="2400" b="1" dirty="0" smtClean="0">
              <a:solidFill>
                <a:srgbClr val="F1EAE0"/>
              </a:solidFill>
              <a:latin typeface="Prata"/>
              <a:sym typeface="Prata"/>
            </a:endParaRPr>
          </a:p>
          <a:p>
            <a:pPr lvl="0" algn="ctr">
              <a:buClr>
                <a:srgbClr val="3F4728"/>
              </a:buClr>
              <a:buSzPts val="1800"/>
            </a:pPr>
            <a:endParaRPr lang="pt-BR" sz="2400" b="1" dirty="0" smtClean="0">
              <a:solidFill>
                <a:srgbClr val="F1EAE0"/>
              </a:solidFill>
              <a:latin typeface="Prata"/>
              <a:sym typeface="Prat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6"/>
          <p:cNvSpPr txBox="1">
            <a:spLocks noGrp="1"/>
          </p:cNvSpPr>
          <p:nvPr>
            <p:ph type="title"/>
          </p:nvPr>
        </p:nvSpPr>
        <p:spPr>
          <a:xfrm>
            <a:off x="1016025" y="4114125"/>
            <a:ext cx="444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7" name="Google Shape;1357;p46"/>
          <p:cNvSpPr txBox="1">
            <a:spLocks noGrp="1"/>
          </p:cNvSpPr>
          <p:nvPr>
            <p:ph type="subTitle" idx="1"/>
          </p:nvPr>
        </p:nvSpPr>
        <p:spPr>
          <a:xfrm>
            <a:off x="1016025" y="1657125"/>
            <a:ext cx="44427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</a:t>
            </a:r>
            <a:r>
              <a:rPr lang="en" dirty="0" smtClean="0"/>
              <a:t> pinhão é a semente da araucária e pode ser ingerido como alimento , trata se de um fruto seco de cor clara e se caracterza pelo seu sabor</a:t>
            </a:r>
            <a:endParaRPr dirty="0"/>
          </a:p>
        </p:txBody>
      </p:sp>
      <p:sp>
        <p:nvSpPr>
          <p:cNvPr id="1358" name="Google Shape;1358;p46"/>
          <p:cNvSpPr txBox="1"/>
          <p:nvPr/>
        </p:nvSpPr>
        <p:spPr>
          <a:xfrm rot="5400000">
            <a:off x="-173053" y="943575"/>
            <a:ext cx="10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Organic</a:t>
            </a:r>
            <a:endParaRPr sz="1200" b="1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1359" name="Google Shape;1359;p46"/>
          <p:cNvSpPr txBox="1"/>
          <p:nvPr/>
        </p:nvSpPr>
        <p:spPr>
          <a:xfrm>
            <a:off x="7965304" y="112777"/>
            <a:ext cx="100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Ecological</a:t>
            </a:r>
            <a:endParaRPr sz="1200" b="1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p47"/>
          <p:cNvPicPr preferRelativeResize="0"/>
          <p:nvPr/>
        </p:nvPicPr>
        <p:blipFill rotWithShape="1">
          <a:blip r:embed="rId3">
            <a:alphaModFix amt="58999"/>
          </a:blip>
          <a:srcRect l="16733" t="643" r="16733" b="10007"/>
          <a:stretch/>
        </p:blipFill>
        <p:spPr>
          <a:xfrm rot="-5400000">
            <a:off x="486150" y="618150"/>
            <a:ext cx="4361100" cy="39072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365" name="Google Shape;1365;p47"/>
          <p:cNvSpPr txBox="1">
            <a:spLocks noGrp="1"/>
          </p:cNvSpPr>
          <p:nvPr>
            <p:ph type="title"/>
          </p:nvPr>
        </p:nvSpPr>
        <p:spPr>
          <a:xfrm>
            <a:off x="3345125" y="1274575"/>
            <a:ext cx="44928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</a:rPr>
              <a:t>A Colheita do pinhão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366" name="Google Shape;1366;p47"/>
          <p:cNvSpPr txBox="1">
            <a:spLocks noGrp="1"/>
          </p:cNvSpPr>
          <p:nvPr>
            <p:ph type="subTitle" idx="1"/>
          </p:nvPr>
        </p:nvSpPr>
        <p:spPr>
          <a:xfrm>
            <a:off x="5063400" y="2404475"/>
            <a:ext cx="34017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</a:rPr>
              <a:t>É´no fim de março que começa a temporada do fruto .Assim,fica próximo ao inverno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367" name="Google Shape;1367;p47"/>
          <p:cNvSpPr txBox="1"/>
          <p:nvPr/>
        </p:nvSpPr>
        <p:spPr>
          <a:xfrm rot="-5400000">
            <a:off x="8221050" y="4193563"/>
            <a:ext cx="11376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rPr>
              <a:t>Greenhouse</a:t>
            </a:r>
            <a:endParaRPr sz="1200" b="1">
              <a:solidFill>
                <a:schemeClr val="lt2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1368" name="Google Shape;1368;p47"/>
          <p:cNvSpPr txBox="1"/>
          <p:nvPr/>
        </p:nvSpPr>
        <p:spPr>
          <a:xfrm rot="5400000">
            <a:off x="-235926" y="681438"/>
            <a:ext cx="11376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rPr>
              <a:t>Pitch Deck</a:t>
            </a:r>
            <a:endParaRPr sz="1200" b="1">
              <a:solidFill>
                <a:schemeClr val="lt2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lligent Greenhouse Pitch Deck by Slidesgo">
  <a:themeElements>
    <a:clrScheme name="Simple Light">
      <a:dk1>
        <a:srgbClr val="3F4728"/>
      </a:dk1>
      <a:lt1>
        <a:srgbClr val="B09F8F"/>
      </a:lt1>
      <a:dk2>
        <a:srgbClr val="E4D5C2"/>
      </a:dk2>
      <a:lt2>
        <a:srgbClr val="F1EAE0"/>
      </a:lt2>
      <a:accent1>
        <a:srgbClr val="B49762"/>
      </a:accent1>
      <a:accent2>
        <a:srgbClr val="E9C685"/>
      </a:accent2>
      <a:accent3>
        <a:srgbClr val="E8CE9D"/>
      </a:accent3>
      <a:accent4>
        <a:srgbClr val="FFFFFF"/>
      </a:accent4>
      <a:accent5>
        <a:srgbClr val="FFFFFF"/>
      </a:accent5>
      <a:accent6>
        <a:srgbClr val="FFFFFF"/>
      </a:accent6>
      <a:hlink>
        <a:srgbClr val="3F47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122</Words>
  <Application>Microsoft Office PowerPoint</Application>
  <PresentationFormat>Apresentação na tela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Prata</vt:lpstr>
      <vt:lpstr>Lato</vt:lpstr>
      <vt:lpstr>Open Sans</vt:lpstr>
      <vt:lpstr>Roboto</vt:lpstr>
      <vt:lpstr>Patrick Hand</vt:lpstr>
      <vt:lpstr>Secular One</vt:lpstr>
      <vt:lpstr>Intelligent Greenhouse Pitch Deck by Slidesgo</vt:lpstr>
      <vt:lpstr>PINHÃO</vt:lpstr>
      <vt:lpstr>Tudo sobre o pinhão</vt:lpstr>
      <vt:lpstr>Slide 3</vt:lpstr>
      <vt:lpstr>A Colheita do pinhão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PINHÃO</dc:title>
  <dc:creator>WELLINGTON</dc:creator>
  <cp:lastModifiedBy>Usuário</cp:lastModifiedBy>
  <cp:revision>3</cp:revision>
  <dcterms:modified xsi:type="dcterms:W3CDTF">2022-09-01T01:34:15Z</dcterms:modified>
</cp:coreProperties>
</file>